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F3564-CBCB-44B5-A475-576063846F3A}" v="219" dt="2021-06-24T07:28:20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BC5F3564-CBCB-44B5-A475-576063846F3A}"/>
    <pc:docChg chg="undo custSel addSld delSld modSld modMainMaster">
      <pc:chgData name="Seelen, BMJG (Bernhard)" userId="8c651d8e-946e-4948-8a64-4c10bca0126f" providerId="ADAL" clId="{BC5F3564-CBCB-44B5-A475-576063846F3A}" dt="2021-06-24T07:31:06.631" v="1145" actId="14100"/>
      <pc:docMkLst>
        <pc:docMk/>
      </pc:docMkLst>
      <pc:sldChg chg="modSp mod setBg">
        <pc:chgData name="Seelen, BMJG (Bernhard)" userId="8c651d8e-946e-4948-8a64-4c10bca0126f" providerId="ADAL" clId="{BC5F3564-CBCB-44B5-A475-576063846F3A}" dt="2021-06-24T07:28:20.652" v="1121"/>
        <pc:sldMkLst>
          <pc:docMk/>
          <pc:sldMk cId="3180811697" sldId="256"/>
        </pc:sldMkLst>
        <pc:spChg chg="mod">
          <ac:chgData name="Seelen, BMJG (Bernhard)" userId="8c651d8e-946e-4948-8a64-4c10bca0126f" providerId="ADAL" clId="{BC5F3564-CBCB-44B5-A475-576063846F3A}" dt="2021-06-24T07:28:09.893" v="1120" actId="207"/>
          <ac:spMkLst>
            <pc:docMk/>
            <pc:sldMk cId="3180811697" sldId="256"/>
            <ac:spMk id="4" creationId="{29153C46-E8AF-4D3D-9515-4BFCE6C18D15}"/>
          </ac:spMkLst>
        </pc:spChg>
        <pc:spChg chg="mod">
          <ac:chgData name="Seelen, BMJG (Bernhard)" userId="8c651d8e-946e-4948-8a64-4c10bca0126f" providerId="ADAL" clId="{BC5F3564-CBCB-44B5-A475-576063846F3A}" dt="2021-06-23T13:16:16.404" v="15" actId="20577"/>
          <ac:spMkLst>
            <pc:docMk/>
            <pc:sldMk cId="3180811697" sldId="256"/>
            <ac:spMk id="5" creationId="{3DF75112-F90F-404D-8015-915DE639C847}"/>
          </ac:spMkLst>
        </pc:spChg>
      </pc:sldChg>
      <pc:sldChg chg="addSp delSp modSp mod">
        <pc:chgData name="Seelen, BMJG (Bernhard)" userId="8c651d8e-946e-4948-8a64-4c10bca0126f" providerId="ADAL" clId="{BC5F3564-CBCB-44B5-A475-576063846F3A}" dt="2021-06-24T07:31:06.631" v="1145" actId="14100"/>
        <pc:sldMkLst>
          <pc:docMk/>
          <pc:sldMk cId="1484362868" sldId="257"/>
        </pc:sldMkLst>
        <pc:spChg chg="mod">
          <ac:chgData name="Seelen, BMJG (Bernhard)" userId="8c651d8e-946e-4948-8a64-4c10bca0126f" providerId="ADAL" clId="{BC5F3564-CBCB-44B5-A475-576063846F3A}" dt="2021-06-24T07:28:35.212" v="1122" actId="207"/>
          <ac:spMkLst>
            <pc:docMk/>
            <pc:sldMk cId="1484362868" sldId="257"/>
            <ac:spMk id="4" creationId="{29153C46-E8AF-4D3D-9515-4BFCE6C18D15}"/>
          </ac:spMkLst>
        </pc:spChg>
        <pc:spChg chg="mod">
          <ac:chgData name="Seelen, BMJG (Bernhard)" userId="8c651d8e-946e-4948-8a64-4c10bca0126f" providerId="ADAL" clId="{BC5F3564-CBCB-44B5-A475-576063846F3A}" dt="2021-06-23T13:18:24.435" v="32" actId="20577"/>
          <ac:spMkLst>
            <pc:docMk/>
            <pc:sldMk cId="1484362868" sldId="257"/>
            <ac:spMk id="5" creationId="{3DF75112-F90F-404D-8015-915DE639C847}"/>
          </ac:spMkLst>
        </pc:spChg>
        <pc:spChg chg="mod">
          <ac:chgData name="Seelen, BMJG (Bernhard)" userId="8c651d8e-946e-4948-8a64-4c10bca0126f" providerId="ADAL" clId="{BC5F3564-CBCB-44B5-A475-576063846F3A}" dt="2021-06-23T13:18:50.627" v="38" actId="6549"/>
          <ac:spMkLst>
            <pc:docMk/>
            <pc:sldMk cId="1484362868" sldId="257"/>
            <ac:spMk id="27" creationId="{15AA90AF-2262-442F-9356-37D4B20186CD}"/>
          </ac:spMkLst>
        </pc:spChg>
        <pc:spChg chg="mod">
          <ac:chgData name="Seelen, BMJG (Bernhard)" userId="8c651d8e-946e-4948-8a64-4c10bca0126f" providerId="ADAL" clId="{BC5F3564-CBCB-44B5-A475-576063846F3A}" dt="2021-06-23T13:33:50.265" v="302" actId="1076"/>
          <ac:spMkLst>
            <pc:docMk/>
            <pc:sldMk cId="1484362868" sldId="257"/>
            <ac:spMk id="28" creationId="{01A22D29-A2E8-4F73-B13B-3F277622DC9D}"/>
          </ac:spMkLst>
        </pc:spChg>
        <pc:spChg chg="mod">
          <ac:chgData name="Seelen, BMJG (Bernhard)" userId="8c651d8e-946e-4948-8a64-4c10bca0126f" providerId="ADAL" clId="{BC5F3564-CBCB-44B5-A475-576063846F3A}" dt="2021-06-23T13:18:54.468" v="40" actId="20577"/>
          <ac:spMkLst>
            <pc:docMk/>
            <pc:sldMk cId="1484362868" sldId="257"/>
            <ac:spMk id="29" creationId="{F4D04903-9EC9-40B4-B73B-751FE6B95D1C}"/>
          </ac:spMkLst>
        </pc:spChg>
        <pc:spChg chg="mod">
          <ac:chgData name="Seelen, BMJG (Bernhard)" userId="8c651d8e-946e-4948-8a64-4c10bca0126f" providerId="ADAL" clId="{BC5F3564-CBCB-44B5-A475-576063846F3A}" dt="2021-06-23T13:18:59.237" v="42" actId="20577"/>
          <ac:spMkLst>
            <pc:docMk/>
            <pc:sldMk cId="1484362868" sldId="257"/>
            <ac:spMk id="30" creationId="{B4C28674-F363-4847-BA27-F6E376D561F8}"/>
          </ac:spMkLst>
        </pc:spChg>
        <pc:spChg chg="add del mod">
          <ac:chgData name="Seelen, BMJG (Bernhard)" userId="8c651d8e-946e-4948-8a64-4c10bca0126f" providerId="ADAL" clId="{BC5F3564-CBCB-44B5-A475-576063846F3A}" dt="2021-06-23T13:34:04.468" v="304" actId="478"/>
          <ac:spMkLst>
            <pc:docMk/>
            <pc:sldMk cId="1484362868" sldId="257"/>
            <ac:spMk id="32" creationId="{119DF3AE-1BE2-4C92-BEDA-6CE5FC67F496}"/>
          </ac:spMkLst>
        </pc:spChg>
        <pc:spChg chg="add del mod">
          <ac:chgData name="Seelen, BMJG (Bernhard)" userId="8c651d8e-946e-4948-8a64-4c10bca0126f" providerId="ADAL" clId="{BC5F3564-CBCB-44B5-A475-576063846F3A}" dt="2021-06-23T13:34:09.523" v="307" actId="478"/>
          <ac:spMkLst>
            <pc:docMk/>
            <pc:sldMk cId="1484362868" sldId="257"/>
            <ac:spMk id="37" creationId="{58F88C5F-51E7-416C-8D0D-2387DCECD6CA}"/>
          </ac:spMkLst>
        </pc:spChg>
        <pc:spChg chg="add del mod">
          <ac:chgData name="Seelen, BMJG (Bernhard)" userId="8c651d8e-946e-4948-8a64-4c10bca0126f" providerId="ADAL" clId="{BC5F3564-CBCB-44B5-A475-576063846F3A}" dt="2021-06-23T13:34:04.468" v="304" actId="478"/>
          <ac:spMkLst>
            <pc:docMk/>
            <pc:sldMk cId="1484362868" sldId="257"/>
            <ac:spMk id="40" creationId="{85EBB6A4-6B23-46BD-8A9C-1E84FE8244BB}"/>
          </ac:spMkLst>
        </pc:spChg>
        <pc:spChg chg="add del mod">
          <ac:chgData name="Seelen, BMJG (Bernhard)" userId="8c651d8e-946e-4948-8a64-4c10bca0126f" providerId="ADAL" clId="{BC5F3564-CBCB-44B5-A475-576063846F3A}" dt="2021-06-23T13:34:04.468" v="304" actId="478"/>
          <ac:spMkLst>
            <pc:docMk/>
            <pc:sldMk cId="1484362868" sldId="257"/>
            <ac:spMk id="41" creationId="{C2B53EB8-E131-4FDD-B152-E385A3678FD7}"/>
          </ac:spMkLst>
        </pc:spChg>
        <pc:spChg chg="add del mod">
          <ac:chgData name="Seelen, BMJG (Bernhard)" userId="8c651d8e-946e-4948-8a64-4c10bca0126f" providerId="ADAL" clId="{BC5F3564-CBCB-44B5-A475-576063846F3A}" dt="2021-06-23T13:34:04.468" v="304" actId="478"/>
          <ac:spMkLst>
            <pc:docMk/>
            <pc:sldMk cId="1484362868" sldId="257"/>
            <ac:spMk id="42" creationId="{FBDD8FB9-719E-478C-AA76-0BB8568D2DC5}"/>
          </ac:spMkLst>
        </pc:spChg>
        <pc:spChg chg="add del mod">
          <ac:chgData name="Seelen, BMJG (Bernhard)" userId="8c651d8e-946e-4948-8a64-4c10bca0126f" providerId="ADAL" clId="{BC5F3564-CBCB-44B5-A475-576063846F3A}" dt="2021-06-23T13:34:04.468" v="304" actId="478"/>
          <ac:spMkLst>
            <pc:docMk/>
            <pc:sldMk cId="1484362868" sldId="257"/>
            <ac:spMk id="43" creationId="{B06F3C3D-DFCE-453E-9244-E3B8F765D59B}"/>
          </ac:spMkLst>
        </pc:spChg>
        <pc:spChg chg="add del mod">
          <ac:chgData name="Seelen, BMJG (Bernhard)" userId="8c651d8e-946e-4948-8a64-4c10bca0126f" providerId="ADAL" clId="{BC5F3564-CBCB-44B5-A475-576063846F3A}" dt="2021-06-23T13:34:04.468" v="304" actId="478"/>
          <ac:spMkLst>
            <pc:docMk/>
            <pc:sldMk cId="1484362868" sldId="257"/>
            <ac:spMk id="44" creationId="{CF99ABFA-0097-459B-BDAB-7D0C1A3B5402}"/>
          </ac:spMkLst>
        </pc:spChg>
        <pc:spChg chg="add del mod">
          <ac:chgData name="Seelen, BMJG (Bernhard)" userId="8c651d8e-946e-4948-8a64-4c10bca0126f" providerId="ADAL" clId="{BC5F3564-CBCB-44B5-A475-576063846F3A}" dt="2021-06-23T13:34:04.468" v="304" actId="478"/>
          <ac:spMkLst>
            <pc:docMk/>
            <pc:sldMk cId="1484362868" sldId="257"/>
            <ac:spMk id="45" creationId="{B78EC1D7-A688-4B94-8308-541BCBE9F3E6}"/>
          </ac:spMkLst>
        </pc:spChg>
        <pc:spChg chg="add del mod">
          <ac:chgData name="Seelen, BMJG (Bernhard)" userId="8c651d8e-946e-4948-8a64-4c10bca0126f" providerId="ADAL" clId="{BC5F3564-CBCB-44B5-A475-576063846F3A}" dt="2021-06-23T13:34:04.468" v="304" actId="478"/>
          <ac:spMkLst>
            <pc:docMk/>
            <pc:sldMk cId="1484362868" sldId="257"/>
            <ac:spMk id="46" creationId="{B83D3ED0-0604-4852-BADA-FD3A4B9BEAF2}"/>
          </ac:spMkLst>
        </pc:spChg>
        <pc:spChg chg="add del mod">
          <ac:chgData name="Seelen, BMJG (Bernhard)" userId="8c651d8e-946e-4948-8a64-4c10bca0126f" providerId="ADAL" clId="{BC5F3564-CBCB-44B5-A475-576063846F3A}" dt="2021-06-23T13:34:04.468" v="304" actId="478"/>
          <ac:spMkLst>
            <pc:docMk/>
            <pc:sldMk cId="1484362868" sldId="257"/>
            <ac:spMk id="47" creationId="{9BA65727-A31E-4325-845C-C58B9C8C5F82}"/>
          </ac:spMkLst>
        </pc:spChg>
        <pc:spChg chg="add del mod">
          <ac:chgData name="Seelen, BMJG (Bernhard)" userId="8c651d8e-946e-4948-8a64-4c10bca0126f" providerId="ADAL" clId="{BC5F3564-CBCB-44B5-A475-576063846F3A}" dt="2021-06-23T13:34:04.468" v="304" actId="478"/>
          <ac:spMkLst>
            <pc:docMk/>
            <pc:sldMk cId="1484362868" sldId="257"/>
            <ac:spMk id="48" creationId="{2D81E668-4211-4AA6-BED6-44000B1AEE69}"/>
          </ac:spMkLst>
        </pc:spChg>
        <pc:picChg chg="add del mod">
          <ac:chgData name="Seelen, BMJG (Bernhard)" userId="8c651d8e-946e-4948-8a64-4c10bca0126f" providerId="ADAL" clId="{BC5F3564-CBCB-44B5-A475-576063846F3A}" dt="2021-06-23T13:34:06.012" v="305" actId="478"/>
          <ac:picMkLst>
            <pc:docMk/>
            <pc:sldMk cId="1484362868" sldId="257"/>
            <ac:picMk id="49" creationId="{09B5E8E9-8B4F-492A-A7C1-E27CC94ACDE3}"/>
          </ac:picMkLst>
        </pc:picChg>
        <pc:picChg chg="add del mod modCrop">
          <ac:chgData name="Seelen, BMJG (Bernhard)" userId="8c651d8e-946e-4948-8a64-4c10bca0126f" providerId="ADAL" clId="{BC5F3564-CBCB-44B5-A475-576063846F3A}" dt="2021-06-23T13:34:04.468" v="304" actId="478"/>
          <ac:picMkLst>
            <pc:docMk/>
            <pc:sldMk cId="1484362868" sldId="257"/>
            <ac:picMk id="50" creationId="{72F7E948-DAA8-447F-BCE1-C7B0F6BC1DBE}"/>
          </ac:picMkLst>
        </pc:picChg>
        <pc:picChg chg="add del mod modCrop">
          <ac:chgData name="Seelen, BMJG (Bernhard)" userId="8c651d8e-946e-4948-8a64-4c10bca0126f" providerId="ADAL" clId="{BC5F3564-CBCB-44B5-A475-576063846F3A}" dt="2021-06-23T13:34:04.468" v="304" actId="478"/>
          <ac:picMkLst>
            <pc:docMk/>
            <pc:sldMk cId="1484362868" sldId="257"/>
            <ac:picMk id="51" creationId="{3DD985F2-C67A-41F2-86D0-28CBFEA89629}"/>
          </ac:picMkLst>
        </pc:picChg>
        <pc:cxnChg chg="mod">
          <ac:chgData name="Seelen, BMJG (Bernhard)" userId="8c651d8e-946e-4948-8a64-4c10bca0126f" providerId="ADAL" clId="{BC5F3564-CBCB-44B5-A475-576063846F3A}" dt="2021-06-23T13:33:44.041" v="300" actId="14100"/>
          <ac:cxnSpMkLst>
            <pc:docMk/>
            <pc:sldMk cId="1484362868" sldId="257"/>
            <ac:cxnSpMk id="3" creationId="{C80AB8E9-3EBA-4B0F-92EC-52BBCB13FBBF}"/>
          </ac:cxnSpMkLst>
        </pc:cxnChg>
        <pc:cxnChg chg="mod">
          <ac:chgData name="Seelen, BMJG (Bernhard)" userId="8c651d8e-946e-4948-8a64-4c10bca0126f" providerId="ADAL" clId="{BC5F3564-CBCB-44B5-A475-576063846F3A}" dt="2021-06-24T07:31:02.936" v="1144" actId="14100"/>
          <ac:cxnSpMkLst>
            <pc:docMk/>
            <pc:sldMk cId="1484362868" sldId="257"/>
            <ac:cxnSpMk id="8" creationId="{7124B9AF-672D-40F0-B976-EDE055C62682}"/>
          </ac:cxnSpMkLst>
        </pc:cxnChg>
        <pc:cxnChg chg="mod">
          <ac:chgData name="Seelen, BMJG (Bernhard)" userId="8c651d8e-946e-4948-8a64-4c10bca0126f" providerId="ADAL" clId="{BC5F3564-CBCB-44B5-A475-576063846F3A}" dt="2021-06-24T07:31:06.631" v="1145" actId="14100"/>
          <ac:cxnSpMkLst>
            <pc:docMk/>
            <pc:sldMk cId="1484362868" sldId="257"/>
            <ac:cxnSpMk id="11" creationId="{2E26F1C3-5902-4BD5-8ADF-4DB577DF1A0C}"/>
          </ac:cxnSpMkLst>
        </pc:cxnChg>
        <pc:cxnChg chg="add del mod">
          <ac:chgData name="Seelen, BMJG (Bernhard)" userId="8c651d8e-946e-4948-8a64-4c10bca0126f" providerId="ADAL" clId="{BC5F3564-CBCB-44B5-A475-576063846F3A}" dt="2021-06-23T13:34:04.468" v="304" actId="478"/>
          <ac:cxnSpMkLst>
            <pc:docMk/>
            <pc:sldMk cId="1484362868" sldId="257"/>
            <ac:cxnSpMk id="33" creationId="{86086680-43D0-467D-9112-E77BCFF15503}"/>
          </ac:cxnSpMkLst>
        </pc:cxnChg>
        <pc:cxnChg chg="add del mod">
          <ac:chgData name="Seelen, BMJG (Bernhard)" userId="8c651d8e-946e-4948-8a64-4c10bca0126f" providerId="ADAL" clId="{BC5F3564-CBCB-44B5-A475-576063846F3A}" dt="2021-06-23T13:34:10.995" v="308" actId="478"/>
          <ac:cxnSpMkLst>
            <pc:docMk/>
            <pc:sldMk cId="1484362868" sldId="257"/>
            <ac:cxnSpMk id="35" creationId="{CB48751A-93B4-4B78-8D94-ACCFB5DE8639}"/>
          </ac:cxnSpMkLst>
        </pc:cxnChg>
        <pc:cxnChg chg="add del mod">
          <ac:chgData name="Seelen, BMJG (Bernhard)" userId="8c651d8e-946e-4948-8a64-4c10bca0126f" providerId="ADAL" clId="{BC5F3564-CBCB-44B5-A475-576063846F3A}" dt="2021-06-23T13:21:40.690" v="109" actId="478"/>
          <ac:cxnSpMkLst>
            <pc:docMk/>
            <pc:sldMk cId="1484362868" sldId="257"/>
            <ac:cxnSpMk id="39" creationId="{29DB320D-E06D-4CA3-A99A-B9FE67E26D66}"/>
          </ac:cxnSpMkLst>
        </pc:cxnChg>
      </pc:sldChg>
      <pc:sldChg chg="del">
        <pc:chgData name="Seelen, BMJG (Bernhard)" userId="8c651d8e-946e-4948-8a64-4c10bca0126f" providerId="ADAL" clId="{BC5F3564-CBCB-44B5-A475-576063846F3A}" dt="2021-06-23T13:16:04.529" v="4" actId="47"/>
        <pc:sldMkLst>
          <pc:docMk/>
          <pc:sldMk cId="447959811" sldId="258"/>
        </pc:sldMkLst>
      </pc:sldChg>
      <pc:sldChg chg="addSp delSp modSp add mod modAnim">
        <pc:chgData name="Seelen, BMJG (Bernhard)" userId="8c651d8e-946e-4948-8a64-4c10bca0126f" providerId="ADAL" clId="{BC5F3564-CBCB-44B5-A475-576063846F3A}" dt="2021-06-24T07:30:56.588" v="1143" actId="14100"/>
        <pc:sldMkLst>
          <pc:docMk/>
          <pc:sldMk cId="3137028332" sldId="258"/>
        </pc:sldMkLst>
        <pc:spChg chg="mod">
          <ac:chgData name="Seelen, BMJG (Bernhard)" userId="8c651d8e-946e-4948-8a64-4c10bca0126f" providerId="ADAL" clId="{BC5F3564-CBCB-44B5-A475-576063846F3A}" dt="2021-06-24T07:28:46.894" v="1123" actId="207"/>
          <ac:spMkLst>
            <pc:docMk/>
            <pc:sldMk cId="3137028332" sldId="258"/>
            <ac:spMk id="4" creationId="{29153C46-E8AF-4D3D-9515-4BFCE6C18D15}"/>
          </ac:spMkLst>
        </pc:spChg>
        <pc:spChg chg="mod">
          <ac:chgData name="Seelen, BMJG (Bernhard)" userId="8c651d8e-946e-4948-8a64-4c10bca0126f" providerId="ADAL" clId="{BC5F3564-CBCB-44B5-A475-576063846F3A}" dt="2021-06-23T13:34:48.568" v="314" actId="1076"/>
          <ac:spMkLst>
            <pc:docMk/>
            <pc:sldMk cId="3137028332" sldId="258"/>
            <ac:spMk id="32" creationId="{119DF3AE-1BE2-4C92-BEDA-6CE5FC67F496}"/>
          </ac:spMkLst>
        </pc:spChg>
        <pc:spChg chg="del mod">
          <ac:chgData name="Seelen, BMJG (Bernhard)" userId="8c651d8e-946e-4948-8a64-4c10bca0126f" providerId="ADAL" clId="{BC5F3564-CBCB-44B5-A475-576063846F3A}" dt="2021-06-23T13:35:58.828" v="323" actId="478"/>
          <ac:spMkLst>
            <pc:docMk/>
            <pc:sldMk cId="3137028332" sldId="258"/>
            <ac:spMk id="37" creationId="{58F88C5F-51E7-416C-8D0D-2387DCECD6CA}"/>
          </ac:spMkLst>
        </pc:spChg>
        <pc:spChg chg="add mod">
          <ac:chgData name="Seelen, BMJG (Bernhard)" userId="8c651d8e-946e-4948-8a64-4c10bca0126f" providerId="ADAL" clId="{BC5F3564-CBCB-44B5-A475-576063846F3A}" dt="2021-06-24T06:46:17.661" v="1115" actId="207"/>
          <ac:spMkLst>
            <pc:docMk/>
            <pc:sldMk cId="3137028332" sldId="258"/>
            <ac:spMk id="38" creationId="{A580CE10-A2BC-4038-9AC3-69E7BBA6B985}"/>
          </ac:spMkLst>
        </pc:spChg>
        <pc:spChg chg="add mod">
          <ac:chgData name="Seelen, BMJG (Bernhard)" userId="8c651d8e-946e-4948-8a64-4c10bca0126f" providerId="ADAL" clId="{BC5F3564-CBCB-44B5-A475-576063846F3A}" dt="2021-06-24T06:46:14.429" v="1114" actId="207"/>
          <ac:spMkLst>
            <pc:docMk/>
            <pc:sldMk cId="3137028332" sldId="258"/>
            <ac:spMk id="39" creationId="{75E9B6E0-E2A8-43A4-B546-443CD328BC2B}"/>
          </ac:spMkLst>
        </pc:spChg>
        <pc:spChg chg="mod">
          <ac:chgData name="Seelen, BMJG (Bernhard)" userId="8c651d8e-946e-4948-8a64-4c10bca0126f" providerId="ADAL" clId="{BC5F3564-CBCB-44B5-A475-576063846F3A}" dt="2021-06-23T13:34:56.641" v="315" actId="1076"/>
          <ac:spMkLst>
            <pc:docMk/>
            <pc:sldMk cId="3137028332" sldId="258"/>
            <ac:spMk id="40" creationId="{85EBB6A4-6B23-46BD-8A9C-1E84FE8244BB}"/>
          </ac:spMkLst>
        </pc:spChg>
        <pc:spChg chg="mod">
          <ac:chgData name="Seelen, BMJG (Bernhard)" userId="8c651d8e-946e-4948-8a64-4c10bca0126f" providerId="ADAL" clId="{BC5F3564-CBCB-44B5-A475-576063846F3A}" dt="2021-06-23T13:34:56.641" v="315" actId="1076"/>
          <ac:spMkLst>
            <pc:docMk/>
            <pc:sldMk cId="3137028332" sldId="258"/>
            <ac:spMk id="41" creationId="{C2B53EB8-E131-4FDD-B152-E385A3678FD7}"/>
          </ac:spMkLst>
        </pc:spChg>
        <pc:spChg chg="mod">
          <ac:chgData name="Seelen, BMJG (Bernhard)" userId="8c651d8e-946e-4948-8a64-4c10bca0126f" providerId="ADAL" clId="{BC5F3564-CBCB-44B5-A475-576063846F3A}" dt="2021-06-23T13:34:56.641" v="315" actId="1076"/>
          <ac:spMkLst>
            <pc:docMk/>
            <pc:sldMk cId="3137028332" sldId="258"/>
            <ac:spMk id="42" creationId="{FBDD8FB9-719E-478C-AA76-0BB8568D2DC5}"/>
          </ac:spMkLst>
        </pc:spChg>
        <pc:spChg chg="mod">
          <ac:chgData name="Seelen, BMJG (Bernhard)" userId="8c651d8e-946e-4948-8a64-4c10bca0126f" providerId="ADAL" clId="{BC5F3564-CBCB-44B5-A475-576063846F3A}" dt="2021-06-23T13:34:56.641" v="315" actId="1076"/>
          <ac:spMkLst>
            <pc:docMk/>
            <pc:sldMk cId="3137028332" sldId="258"/>
            <ac:spMk id="43" creationId="{B06F3C3D-DFCE-453E-9244-E3B8F765D59B}"/>
          </ac:spMkLst>
        </pc:spChg>
        <pc:spChg chg="mod">
          <ac:chgData name="Seelen, BMJG (Bernhard)" userId="8c651d8e-946e-4948-8a64-4c10bca0126f" providerId="ADAL" clId="{BC5F3564-CBCB-44B5-A475-576063846F3A}" dt="2021-06-23T13:34:56.641" v="315" actId="1076"/>
          <ac:spMkLst>
            <pc:docMk/>
            <pc:sldMk cId="3137028332" sldId="258"/>
            <ac:spMk id="44" creationId="{CF99ABFA-0097-459B-BDAB-7D0C1A3B5402}"/>
          </ac:spMkLst>
        </pc:spChg>
        <pc:spChg chg="mod">
          <ac:chgData name="Seelen, BMJG (Bernhard)" userId="8c651d8e-946e-4948-8a64-4c10bca0126f" providerId="ADAL" clId="{BC5F3564-CBCB-44B5-A475-576063846F3A}" dt="2021-06-23T13:34:56.641" v="315" actId="1076"/>
          <ac:spMkLst>
            <pc:docMk/>
            <pc:sldMk cId="3137028332" sldId="258"/>
            <ac:spMk id="45" creationId="{B78EC1D7-A688-4B94-8308-541BCBE9F3E6}"/>
          </ac:spMkLst>
        </pc:spChg>
        <pc:spChg chg="mod">
          <ac:chgData name="Seelen, BMJG (Bernhard)" userId="8c651d8e-946e-4948-8a64-4c10bca0126f" providerId="ADAL" clId="{BC5F3564-CBCB-44B5-A475-576063846F3A}" dt="2021-06-23T13:34:56.641" v="315" actId="1076"/>
          <ac:spMkLst>
            <pc:docMk/>
            <pc:sldMk cId="3137028332" sldId="258"/>
            <ac:spMk id="46" creationId="{B83D3ED0-0604-4852-BADA-FD3A4B9BEAF2}"/>
          </ac:spMkLst>
        </pc:spChg>
        <pc:spChg chg="mod">
          <ac:chgData name="Seelen, BMJG (Bernhard)" userId="8c651d8e-946e-4948-8a64-4c10bca0126f" providerId="ADAL" clId="{BC5F3564-CBCB-44B5-A475-576063846F3A}" dt="2021-06-23T13:34:56.641" v="315" actId="1076"/>
          <ac:spMkLst>
            <pc:docMk/>
            <pc:sldMk cId="3137028332" sldId="258"/>
            <ac:spMk id="47" creationId="{9BA65727-A31E-4325-845C-C58B9C8C5F82}"/>
          </ac:spMkLst>
        </pc:spChg>
        <pc:spChg chg="mod">
          <ac:chgData name="Seelen, BMJG (Bernhard)" userId="8c651d8e-946e-4948-8a64-4c10bca0126f" providerId="ADAL" clId="{BC5F3564-CBCB-44B5-A475-576063846F3A}" dt="2021-06-23T13:34:56.641" v="315" actId="1076"/>
          <ac:spMkLst>
            <pc:docMk/>
            <pc:sldMk cId="3137028332" sldId="258"/>
            <ac:spMk id="48" creationId="{2D81E668-4211-4AA6-BED6-44000B1AEE69}"/>
          </ac:spMkLst>
        </pc:spChg>
        <pc:picChg chg="add mod">
          <ac:chgData name="Seelen, BMJG (Bernhard)" userId="8c651d8e-946e-4948-8a64-4c10bca0126f" providerId="ADAL" clId="{BC5F3564-CBCB-44B5-A475-576063846F3A}" dt="2021-06-23T13:36:09.050" v="325" actId="14100"/>
          <ac:picMkLst>
            <pc:docMk/>
            <pc:sldMk cId="3137028332" sldId="258"/>
            <ac:picMk id="12" creationId="{8BCEEB49-8C3E-4D74-AAE5-EE50D4282325}"/>
          </ac:picMkLst>
        </pc:picChg>
        <pc:picChg chg="mod">
          <ac:chgData name="Seelen, BMJG (Bernhard)" userId="8c651d8e-946e-4948-8a64-4c10bca0126f" providerId="ADAL" clId="{BC5F3564-CBCB-44B5-A475-576063846F3A}" dt="2021-06-23T13:34:56.641" v="315" actId="1076"/>
          <ac:picMkLst>
            <pc:docMk/>
            <pc:sldMk cId="3137028332" sldId="258"/>
            <ac:picMk id="49" creationId="{09B5E8E9-8B4F-492A-A7C1-E27CC94ACDE3}"/>
          </ac:picMkLst>
        </pc:picChg>
        <pc:picChg chg="mod">
          <ac:chgData name="Seelen, BMJG (Bernhard)" userId="8c651d8e-946e-4948-8a64-4c10bca0126f" providerId="ADAL" clId="{BC5F3564-CBCB-44B5-A475-576063846F3A}" dt="2021-06-23T13:34:56.641" v="315" actId="1076"/>
          <ac:picMkLst>
            <pc:docMk/>
            <pc:sldMk cId="3137028332" sldId="258"/>
            <ac:picMk id="50" creationId="{72F7E948-DAA8-447F-BCE1-C7B0F6BC1DBE}"/>
          </ac:picMkLst>
        </pc:picChg>
        <pc:picChg chg="mod">
          <ac:chgData name="Seelen, BMJG (Bernhard)" userId="8c651d8e-946e-4948-8a64-4c10bca0126f" providerId="ADAL" clId="{BC5F3564-CBCB-44B5-A475-576063846F3A}" dt="2021-06-23T13:34:56.641" v="315" actId="1076"/>
          <ac:picMkLst>
            <pc:docMk/>
            <pc:sldMk cId="3137028332" sldId="258"/>
            <ac:picMk id="51" creationId="{3DD985F2-C67A-41F2-86D0-28CBFEA89629}"/>
          </ac:picMkLst>
        </pc:picChg>
        <pc:cxnChg chg="mod">
          <ac:chgData name="Seelen, BMJG (Bernhard)" userId="8c651d8e-946e-4948-8a64-4c10bca0126f" providerId="ADAL" clId="{BC5F3564-CBCB-44B5-A475-576063846F3A}" dt="2021-06-24T07:30:56.588" v="1143" actId="14100"/>
          <ac:cxnSpMkLst>
            <pc:docMk/>
            <pc:sldMk cId="3137028332" sldId="258"/>
            <ac:cxnSpMk id="8" creationId="{7124B9AF-672D-40F0-B976-EDE055C62682}"/>
          </ac:cxnSpMkLst>
        </pc:cxnChg>
        <pc:cxnChg chg="mod">
          <ac:chgData name="Seelen, BMJG (Bernhard)" userId="8c651d8e-946e-4948-8a64-4c10bca0126f" providerId="ADAL" clId="{BC5F3564-CBCB-44B5-A475-576063846F3A}" dt="2021-06-24T07:30:50.155" v="1141" actId="14100"/>
          <ac:cxnSpMkLst>
            <pc:docMk/>
            <pc:sldMk cId="3137028332" sldId="258"/>
            <ac:cxnSpMk id="11" creationId="{2E26F1C3-5902-4BD5-8ADF-4DB577DF1A0C}"/>
          </ac:cxnSpMkLst>
        </pc:cxnChg>
        <pc:cxnChg chg="mod">
          <ac:chgData name="Seelen, BMJG (Bernhard)" userId="8c651d8e-946e-4948-8a64-4c10bca0126f" providerId="ADAL" clId="{BC5F3564-CBCB-44B5-A475-576063846F3A}" dt="2021-06-23T13:35:13.515" v="318" actId="14100"/>
          <ac:cxnSpMkLst>
            <pc:docMk/>
            <pc:sldMk cId="3137028332" sldId="258"/>
            <ac:cxnSpMk id="33" creationId="{86086680-43D0-467D-9112-E77BCFF15503}"/>
          </ac:cxnSpMkLst>
        </pc:cxnChg>
        <pc:cxnChg chg="add del mod">
          <ac:chgData name="Seelen, BMJG (Bernhard)" userId="8c651d8e-946e-4948-8a64-4c10bca0126f" providerId="ADAL" clId="{BC5F3564-CBCB-44B5-A475-576063846F3A}" dt="2021-06-23T13:36:58.387" v="331" actId="478"/>
          <ac:cxnSpMkLst>
            <pc:docMk/>
            <pc:sldMk cId="3137028332" sldId="258"/>
            <ac:cxnSpMk id="34" creationId="{4004A237-E5F8-4D0D-9B1C-60543304A9F5}"/>
          </ac:cxnSpMkLst>
        </pc:cxnChg>
        <pc:cxnChg chg="mod">
          <ac:chgData name="Seelen, BMJG (Bernhard)" userId="8c651d8e-946e-4948-8a64-4c10bca0126f" providerId="ADAL" clId="{BC5F3564-CBCB-44B5-A475-576063846F3A}" dt="2021-06-23T13:34:29.873" v="309" actId="14100"/>
          <ac:cxnSpMkLst>
            <pc:docMk/>
            <pc:sldMk cId="3137028332" sldId="258"/>
            <ac:cxnSpMk id="35" creationId="{CB48751A-93B4-4B78-8D94-ACCFB5DE8639}"/>
          </ac:cxnSpMkLst>
        </pc:cxnChg>
      </pc:sldChg>
      <pc:sldChg chg="del">
        <pc:chgData name="Seelen, BMJG (Bernhard)" userId="8c651d8e-946e-4948-8a64-4c10bca0126f" providerId="ADAL" clId="{BC5F3564-CBCB-44B5-A475-576063846F3A}" dt="2021-06-23T13:16:01.363" v="3" actId="47"/>
        <pc:sldMkLst>
          <pc:docMk/>
          <pc:sldMk cId="1149801932" sldId="259"/>
        </pc:sldMkLst>
      </pc:sldChg>
      <pc:sldChg chg="addSp delSp modSp add mod modAnim">
        <pc:chgData name="Seelen, BMJG (Bernhard)" userId="8c651d8e-946e-4948-8a64-4c10bca0126f" providerId="ADAL" clId="{BC5F3564-CBCB-44B5-A475-576063846F3A}" dt="2021-06-24T07:30:38.622" v="1139" actId="14100"/>
        <pc:sldMkLst>
          <pc:docMk/>
          <pc:sldMk cId="3037336069" sldId="259"/>
        </pc:sldMkLst>
        <pc:spChg chg="add mod">
          <ac:chgData name="Seelen, BMJG (Bernhard)" userId="8c651d8e-946e-4948-8a64-4c10bca0126f" providerId="ADAL" clId="{BC5F3564-CBCB-44B5-A475-576063846F3A}" dt="2021-06-23T13:48:51.249" v="531" actId="1076"/>
          <ac:spMkLst>
            <pc:docMk/>
            <pc:sldMk cId="3037336069" sldId="259"/>
            <ac:spMk id="2" creationId="{6F35B08E-4723-40E4-AF02-B44BFD181E79}"/>
          </ac:spMkLst>
        </pc:spChg>
        <pc:spChg chg="mod">
          <ac:chgData name="Seelen, BMJG (Bernhard)" userId="8c651d8e-946e-4948-8a64-4c10bca0126f" providerId="ADAL" clId="{BC5F3564-CBCB-44B5-A475-576063846F3A}" dt="2021-06-24T07:28:55.933" v="1124" actId="207"/>
          <ac:spMkLst>
            <pc:docMk/>
            <pc:sldMk cId="3037336069" sldId="259"/>
            <ac:spMk id="4" creationId="{29153C46-E8AF-4D3D-9515-4BFCE6C18D15}"/>
          </ac:spMkLst>
        </pc:spChg>
        <pc:spChg chg="add mod">
          <ac:chgData name="Seelen, BMJG (Bernhard)" userId="8c651d8e-946e-4948-8a64-4c10bca0126f" providerId="ADAL" clId="{BC5F3564-CBCB-44B5-A475-576063846F3A}" dt="2021-06-24T06:36:11.280" v="1013" actId="113"/>
          <ac:spMkLst>
            <pc:docMk/>
            <pc:sldMk cId="3037336069" sldId="259"/>
            <ac:spMk id="31" creationId="{F14F6D5E-6D5D-42D5-A806-3F1F8F57ED3C}"/>
          </ac:spMkLst>
        </pc:spChg>
        <pc:spChg chg="add mod">
          <ac:chgData name="Seelen, BMJG (Bernhard)" userId="8c651d8e-946e-4948-8a64-4c10bca0126f" providerId="ADAL" clId="{BC5F3564-CBCB-44B5-A475-576063846F3A}" dt="2021-06-23T13:48:48.553" v="530" actId="1076"/>
          <ac:spMkLst>
            <pc:docMk/>
            <pc:sldMk cId="3037336069" sldId="259"/>
            <ac:spMk id="34" creationId="{5514D59B-C30F-46CD-AC35-9A97CA1F501B}"/>
          </ac:spMkLst>
        </pc:spChg>
        <pc:spChg chg="add mod">
          <ac:chgData name="Seelen, BMJG (Bernhard)" userId="8c651d8e-946e-4948-8a64-4c10bca0126f" providerId="ADAL" clId="{BC5F3564-CBCB-44B5-A475-576063846F3A}" dt="2021-06-24T06:41:12.739" v="1050" actId="1076"/>
          <ac:spMkLst>
            <pc:docMk/>
            <pc:sldMk cId="3037336069" sldId="259"/>
            <ac:spMk id="36" creationId="{AF194933-F147-4E61-8F1E-12250826BCD2}"/>
          </ac:spMkLst>
        </pc:spChg>
        <pc:spChg chg="add del mod">
          <ac:chgData name="Seelen, BMJG (Bernhard)" userId="8c651d8e-946e-4948-8a64-4c10bca0126f" providerId="ADAL" clId="{BC5F3564-CBCB-44B5-A475-576063846F3A}" dt="2021-06-24T06:39:41.211" v="1040" actId="478"/>
          <ac:spMkLst>
            <pc:docMk/>
            <pc:sldMk cId="3037336069" sldId="259"/>
            <ac:spMk id="37" creationId="{BA946955-ED33-47F8-81E3-4E59E76CAEED}"/>
          </ac:spMkLst>
        </pc:spChg>
        <pc:spChg chg="mod">
          <ac:chgData name="Seelen, BMJG (Bernhard)" userId="8c651d8e-946e-4948-8a64-4c10bca0126f" providerId="ADAL" clId="{BC5F3564-CBCB-44B5-A475-576063846F3A}" dt="2021-06-24T06:46:09.714" v="1113" actId="207"/>
          <ac:spMkLst>
            <pc:docMk/>
            <pc:sldMk cId="3037336069" sldId="259"/>
            <ac:spMk id="38" creationId="{A580CE10-A2BC-4038-9AC3-69E7BBA6B985}"/>
          </ac:spMkLst>
        </pc:spChg>
        <pc:spChg chg="mod">
          <ac:chgData name="Seelen, BMJG (Bernhard)" userId="8c651d8e-946e-4948-8a64-4c10bca0126f" providerId="ADAL" clId="{BC5F3564-CBCB-44B5-A475-576063846F3A}" dt="2021-06-24T06:46:05.963" v="1112" actId="207"/>
          <ac:spMkLst>
            <pc:docMk/>
            <pc:sldMk cId="3037336069" sldId="259"/>
            <ac:spMk id="39" creationId="{75E9B6E0-E2A8-43A4-B546-443CD328BC2B}"/>
          </ac:spMkLst>
        </pc:spChg>
        <pc:picChg chg="add mod">
          <ac:chgData name="Seelen, BMJG (Bernhard)" userId="8c651d8e-946e-4948-8a64-4c10bca0126f" providerId="ADAL" clId="{BC5F3564-CBCB-44B5-A475-576063846F3A}" dt="2021-06-23T13:49:15.105" v="535" actId="14100"/>
          <ac:picMkLst>
            <pc:docMk/>
            <pc:sldMk cId="3037336069" sldId="259"/>
            <ac:picMk id="6" creationId="{4AAD4DC3-D5F2-4886-BF5D-DC7BCE8BCB4E}"/>
          </ac:picMkLst>
        </pc:picChg>
        <pc:picChg chg="add mod modCrop">
          <ac:chgData name="Seelen, BMJG (Bernhard)" userId="8c651d8e-946e-4948-8a64-4c10bca0126f" providerId="ADAL" clId="{BC5F3564-CBCB-44B5-A475-576063846F3A}" dt="2021-06-23T13:49:21.586" v="537" actId="1076"/>
          <ac:picMkLst>
            <pc:docMk/>
            <pc:sldMk cId="3037336069" sldId="259"/>
            <ac:picMk id="7" creationId="{7CADD493-EEAC-4077-B359-97A364A9CB40}"/>
          </ac:picMkLst>
        </pc:picChg>
        <pc:picChg chg="add mod ord">
          <ac:chgData name="Seelen, BMJG (Bernhard)" userId="8c651d8e-946e-4948-8a64-4c10bca0126f" providerId="ADAL" clId="{BC5F3564-CBCB-44B5-A475-576063846F3A}" dt="2021-06-24T06:39:44.871" v="1041" actId="1076"/>
          <ac:picMkLst>
            <pc:docMk/>
            <pc:sldMk cId="3037336069" sldId="259"/>
            <ac:picMk id="9" creationId="{46BCB566-036D-4D2E-B882-3A88CDAC02A9}"/>
          </ac:picMkLst>
        </pc:picChg>
        <pc:picChg chg="add mod modCrop">
          <ac:chgData name="Seelen, BMJG (Bernhard)" userId="8c651d8e-946e-4948-8a64-4c10bca0126f" providerId="ADAL" clId="{BC5F3564-CBCB-44B5-A475-576063846F3A}" dt="2021-06-24T06:35:18.403" v="1002" actId="1076"/>
          <ac:picMkLst>
            <pc:docMk/>
            <pc:sldMk cId="3037336069" sldId="259"/>
            <ac:picMk id="10" creationId="{91342D94-EDE7-4D70-A3A4-327777741E89}"/>
          </ac:picMkLst>
        </pc:picChg>
        <pc:picChg chg="add mod">
          <ac:chgData name="Seelen, BMJG (Bernhard)" userId="8c651d8e-946e-4948-8a64-4c10bca0126f" providerId="ADAL" clId="{BC5F3564-CBCB-44B5-A475-576063846F3A}" dt="2021-06-24T06:42:44.836" v="1080" actId="1076"/>
          <ac:picMkLst>
            <pc:docMk/>
            <pc:sldMk cId="3037336069" sldId="259"/>
            <ac:picMk id="13" creationId="{F2B6CDD5-E802-47F5-8BF0-E7E8A8E6E1A1}"/>
          </ac:picMkLst>
        </pc:picChg>
        <pc:cxnChg chg="mod">
          <ac:chgData name="Seelen, BMJG (Bernhard)" userId="8c651d8e-946e-4948-8a64-4c10bca0126f" providerId="ADAL" clId="{BC5F3564-CBCB-44B5-A475-576063846F3A}" dt="2021-06-24T07:30:38.622" v="1139" actId="14100"/>
          <ac:cxnSpMkLst>
            <pc:docMk/>
            <pc:sldMk cId="3037336069" sldId="259"/>
            <ac:cxnSpMk id="8" creationId="{7124B9AF-672D-40F0-B976-EDE055C62682}"/>
          </ac:cxnSpMkLst>
        </pc:cxnChg>
        <pc:cxnChg chg="mod">
          <ac:chgData name="Seelen, BMJG (Bernhard)" userId="8c651d8e-946e-4948-8a64-4c10bca0126f" providerId="ADAL" clId="{BC5F3564-CBCB-44B5-A475-576063846F3A}" dt="2021-06-24T07:30:35.036" v="1138" actId="14100"/>
          <ac:cxnSpMkLst>
            <pc:docMk/>
            <pc:sldMk cId="3037336069" sldId="259"/>
            <ac:cxnSpMk id="11" creationId="{2E26F1C3-5902-4BD5-8ADF-4DB577DF1A0C}"/>
          </ac:cxnSpMkLst>
        </pc:cxnChg>
        <pc:cxnChg chg="add mod">
          <ac:chgData name="Seelen, BMJG (Bernhard)" userId="8c651d8e-946e-4948-8a64-4c10bca0126f" providerId="ADAL" clId="{BC5F3564-CBCB-44B5-A475-576063846F3A}" dt="2021-06-23T13:46:58.913" v="510" actId="14100"/>
          <ac:cxnSpMkLst>
            <pc:docMk/>
            <pc:sldMk cId="3037336069" sldId="259"/>
            <ac:cxnSpMk id="52" creationId="{BA1BD0B1-29CF-42F2-A59F-5B74C423CE66}"/>
          </ac:cxnSpMkLst>
        </pc:cxnChg>
        <pc:cxnChg chg="add mod">
          <ac:chgData name="Seelen, BMJG (Bernhard)" userId="8c651d8e-946e-4948-8a64-4c10bca0126f" providerId="ADAL" clId="{BC5F3564-CBCB-44B5-A475-576063846F3A}" dt="2021-06-23T13:47:22.562" v="514" actId="14100"/>
          <ac:cxnSpMkLst>
            <pc:docMk/>
            <pc:sldMk cId="3037336069" sldId="259"/>
            <ac:cxnSpMk id="53" creationId="{CE8F0863-28E6-4683-BE93-1C4331CE0986}"/>
          </ac:cxnSpMkLst>
        </pc:cxnChg>
        <pc:cxnChg chg="add mod">
          <ac:chgData name="Seelen, BMJG (Bernhard)" userId="8c651d8e-946e-4948-8a64-4c10bca0126f" providerId="ADAL" clId="{BC5F3564-CBCB-44B5-A475-576063846F3A}" dt="2021-06-23T13:48:44.346" v="529" actId="14100"/>
          <ac:cxnSpMkLst>
            <pc:docMk/>
            <pc:sldMk cId="3037336069" sldId="259"/>
            <ac:cxnSpMk id="54" creationId="{F81682F6-0317-4908-A7D1-B8B3FAF591C4}"/>
          </ac:cxnSpMkLst>
        </pc:cxnChg>
        <pc:cxnChg chg="add mod">
          <ac:chgData name="Seelen, BMJG (Bernhard)" userId="8c651d8e-946e-4948-8a64-4c10bca0126f" providerId="ADAL" clId="{BC5F3564-CBCB-44B5-A475-576063846F3A}" dt="2021-06-23T13:48:38.233" v="528" actId="14100"/>
          <ac:cxnSpMkLst>
            <pc:docMk/>
            <pc:sldMk cId="3037336069" sldId="259"/>
            <ac:cxnSpMk id="55" creationId="{048F82FA-1D73-4808-83D4-48D69081BE31}"/>
          </ac:cxnSpMkLst>
        </pc:cxnChg>
      </pc:sldChg>
      <pc:sldChg chg="addSp modSp add mod modAnim">
        <pc:chgData name="Seelen, BMJG (Bernhard)" userId="8c651d8e-946e-4948-8a64-4c10bca0126f" providerId="ADAL" clId="{BC5F3564-CBCB-44B5-A475-576063846F3A}" dt="2021-06-24T07:30:30.448" v="1137" actId="14100"/>
        <pc:sldMkLst>
          <pc:docMk/>
          <pc:sldMk cId="2115688644" sldId="260"/>
        </pc:sldMkLst>
        <pc:spChg chg="mod">
          <ac:chgData name="Seelen, BMJG (Bernhard)" userId="8c651d8e-946e-4948-8a64-4c10bca0126f" providerId="ADAL" clId="{BC5F3564-CBCB-44B5-A475-576063846F3A}" dt="2021-06-24T07:29:03.098" v="1125" actId="207"/>
          <ac:spMkLst>
            <pc:docMk/>
            <pc:sldMk cId="2115688644" sldId="260"/>
            <ac:spMk id="4" creationId="{29153C46-E8AF-4D3D-9515-4BFCE6C18D15}"/>
          </ac:spMkLst>
        </pc:spChg>
        <pc:spChg chg="add mod ord">
          <ac:chgData name="Seelen, BMJG (Bernhard)" userId="8c651d8e-946e-4948-8a64-4c10bca0126f" providerId="ADAL" clId="{BC5F3564-CBCB-44B5-A475-576063846F3A}" dt="2021-06-24T07:29:08.493" v="1126" actId="207"/>
          <ac:spMkLst>
            <pc:docMk/>
            <pc:sldMk cId="2115688644" sldId="260"/>
            <ac:spMk id="10" creationId="{F2F6BE0B-F8F4-4D83-80B4-A70558C56A82}"/>
          </ac:spMkLst>
        </pc:spChg>
        <pc:spChg chg="mod">
          <ac:chgData name="Seelen, BMJG (Bernhard)" userId="8c651d8e-946e-4948-8a64-4c10bca0126f" providerId="ADAL" clId="{BC5F3564-CBCB-44B5-A475-576063846F3A}" dt="2021-06-24T06:36:21.713" v="1014" actId="113"/>
          <ac:spMkLst>
            <pc:docMk/>
            <pc:sldMk cId="2115688644" sldId="260"/>
            <ac:spMk id="31" creationId="{F14F6D5E-6D5D-42D5-A806-3F1F8F57ED3C}"/>
          </ac:spMkLst>
        </pc:spChg>
        <pc:spChg chg="mod">
          <ac:chgData name="Seelen, BMJG (Bernhard)" userId="8c651d8e-946e-4948-8a64-4c10bca0126f" providerId="ADAL" clId="{BC5F3564-CBCB-44B5-A475-576063846F3A}" dt="2021-06-24T06:36:29.709" v="1016" actId="14100"/>
          <ac:spMkLst>
            <pc:docMk/>
            <pc:sldMk cId="2115688644" sldId="260"/>
            <ac:spMk id="36" creationId="{AF194933-F147-4E61-8F1E-12250826BCD2}"/>
          </ac:spMkLst>
        </pc:spChg>
        <pc:spChg chg="mod">
          <ac:chgData name="Seelen, BMJG (Bernhard)" userId="8c651d8e-946e-4948-8a64-4c10bca0126f" providerId="ADAL" clId="{BC5F3564-CBCB-44B5-A475-576063846F3A}" dt="2021-06-24T06:45:58.358" v="1110" actId="207"/>
          <ac:spMkLst>
            <pc:docMk/>
            <pc:sldMk cId="2115688644" sldId="260"/>
            <ac:spMk id="38" creationId="{A580CE10-A2BC-4038-9AC3-69E7BBA6B985}"/>
          </ac:spMkLst>
        </pc:spChg>
        <pc:spChg chg="mod">
          <ac:chgData name="Seelen, BMJG (Bernhard)" userId="8c651d8e-946e-4948-8a64-4c10bca0126f" providerId="ADAL" clId="{BC5F3564-CBCB-44B5-A475-576063846F3A}" dt="2021-06-24T06:45:55.214" v="1109" actId="207"/>
          <ac:spMkLst>
            <pc:docMk/>
            <pc:sldMk cId="2115688644" sldId="260"/>
            <ac:spMk id="39" creationId="{75E9B6E0-E2A8-43A4-B546-443CD328BC2B}"/>
          </ac:spMkLst>
        </pc:spChg>
        <pc:spChg chg="add mod">
          <ac:chgData name="Seelen, BMJG (Bernhard)" userId="8c651d8e-946e-4948-8a64-4c10bca0126f" providerId="ADAL" clId="{BC5F3564-CBCB-44B5-A475-576063846F3A}" dt="2021-06-23T14:10:56.170" v="963" actId="1076"/>
          <ac:spMkLst>
            <pc:docMk/>
            <pc:sldMk cId="2115688644" sldId="260"/>
            <ac:spMk id="56" creationId="{64F2A435-F43D-44FC-B59B-4A15D7F36D33}"/>
          </ac:spMkLst>
        </pc:spChg>
        <pc:spChg chg="add mod">
          <ac:chgData name="Seelen, BMJG (Bernhard)" userId="8c651d8e-946e-4948-8a64-4c10bca0126f" providerId="ADAL" clId="{BC5F3564-CBCB-44B5-A475-576063846F3A}" dt="2021-06-23T14:10:59.777" v="964" actId="113"/>
          <ac:spMkLst>
            <pc:docMk/>
            <pc:sldMk cId="2115688644" sldId="260"/>
            <ac:spMk id="57" creationId="{BDF1A939-B7A8-465B-925D-F98DFCE79969}"/>
          </ac:spMkLst>
        </pc:spChg>
        <pc:spChg chg="add mod">
          <ac:chgData name="Seelen, BMJG (Bernhard)" userId="8c651d8e-946e-4948-8a64-4c10bca0126f" providerId="ADAL" clId="{BC5F3564-CBCB-44B5-A475-576063846F3A}" dt="2021-06-23T14:10:45.484" v="962" actId="113"/>
          <ac:spMkLst>
            <pc:docMk/>
            <pc:sldMk cId="2115688644" sldId="260"/>
            <ac:spMk id="58" creationId="{BC04631C-01D8-41DD-9949-44D10EB50DC3}"/>
          </ac:spMkLst>
        </pc:spChg>
        <pc:spChg chg="add mod">
          <ac:chgData name="Seelen, BMJG (Bernhard)" userId="8c651d8e-946e-4948-8a64-4c10bca0126f" providerId="ADAL" clId="{BC5F3564-CBCB-44B5-A475-576063846F3A}" dt="2021-06-23T14:10:25.109" v="958" actId="403"/>
          <ac:spMkLst>
            <pc:docMk/>
            <pc:sldMk cId="2115688644" sldId="260"/>
            <ac:spMk id="59" creationId="{1A2760D5-EEEB-4983-AD7B-151B84915CE8}"/>
          </ac:spMkLst>
        </pc:spChg>
        <pc:spChg chg="add mod">
          <ac:chgData name="Seelen, BMJG (Bernhard)" userId="8c651d8e-946e-4948-8a64-4c10bca0126f" providerId="ADAL" clId="{BC5F3564-CBCB-44B5-A475-576063846F3A}" dt="2021-06-24T06:44:44.064" v="1102" actId="20577"/>
          <ac:spMkLst>
            <pc:docMk/>
            <pc:sldMk cId="2115688644" sldId="260"/>
            <ac:spMk id="62" creationId="{AC9CA0A5-FB70-4DE5-8A8F-56105A6B07F8}"/>
          </ac:spMkLst>
        </pc:spChg>
        <pc:picChg chg="add mod">
          <ac:chgData name="Seelen, BMJG (Bernhard)" userId="8c651d8e-946e-4948-8a64-4c10bca0126f" providerId="ADAL" clId="{BC5F3564-CBCB-44B5-A475-576063846F3A}" dt="2021-06-23T13:54:00.890" v="588" actId="1076"/>
          <ac:picMkLst>
            <pc:docMk/>
            <pc:sldMk cId="2115688644" sldId="260"/>
            <ac:picMk id="13" creationId="{7777AD86-4DD8-4C39-92DD-DD8F6F8FAD44}"/>
          </ac:picMkLst>
        </pc:picChg>
        <pc:picChg chg="add mod">
          <ac:chgData name="Seelen, BMJG (Bernhard)" userId="8c651d8e-946e-4948-8a64-4c10bca0126f" providerId="ADAL" clId="{BC5F3564-CBCB-44B5-A475-576063846F3A}" dt="2021-06-23T13:54:41.009" v="595" actId="1076"/>
          <ac:picMkLst>
            <pc:docMk/>
            <pc:sldMk cId="2115688644" sldId="260"/>
            <ac:picMk id="14" creationId="{7839FC27-9ACC-4984-8804-79ECE0BFBD4A}"/>
          </ac:picMkLst>
        </pc:picChg>
        <pc:picChg chg="add mod">
          <ac:chgData name="Seelen, BMJG (Bernhard)" userId="8c651d8e-946e-4948-8a64-4c10bca0126f" providerId="ADAL" clId="{BC5F3564-CBCB-44B5-A475-576063846F3A}" dt="2021-06-23T13:55:36.522" v="601" actId="14100"/>
          <ac:picMkLst>
            <pc:docMk/>
            <pc:sldMk cId="2115688644" sldId="260"/>
            <ac:picMk id="15" creationId="{9DF95487-F57E-43B2-85C0-DB9963090CBA}"/>
          </ac:picMkLst>
        </pc:picChg>
        <pc:picChg chg="add mod">
          <ac:chgData name="Seelen, BMJG (Bernhard)" userId="8c651d8e-946e-4948-8a64-4c10bca0126f" providerId="ADAL" clId="{BC5F3564-CBCB-44B5-A475-576063846F3A}" dt="2021-06-24T06:35:23.179" v="1003"/>
          <ac:picMkLst>
            <pc:docMk/>
            <pc:sldMk cId="2115688644" sldId="260"/>
            <ac:picMk id="60" creationId="{66689EA0-B7AF-4373-A85C-2A553D4CEFEA}"/>
          </ac:picMkLst>
        </pc:picChg>
        <pc:picChg chg="add mod">
          <ac:chgData name="Seelen, BMJG (Bernhard)" userId="8c651d8e-946e-4948-8a64-4c10bca0126f" providerId="ADAL" clId="{BC5F3564-CBCB-44B5-A475-576063846F3A}" dt="2021-06-24T06:42:49.067" v="1081"/>
          <ac:picMkLst>
            <pc:docMk/>
            <pc:sldMk cId="2115688644" sldId="260"/>
            <ac:picMk id="61" creationId="{9D69CDE3-6AAD-40D9-B55A-79B2261C78D3}"/>
          </ac:picMkLst>
        </pc:picChg>
        <pc:cxnChg chg="mod">
          <ac:chgData name="Seelen, BMJG (Bernhard)" userId="8c651d8e-946e-4948-8a64-4c10bca0126f" providerId="ADAL" clId="{BC5F3564-CBCB-44B5-A475-576063846F3A}" dt="2021-06-24T07:30:30.448" v="1137" actId="14100"/>
          <ac:cxnSpMkLst>
            <pc:docMk/>
            <pc:sldMk cId="2115688644" sldId="260"/>
            <ac:cxnSpMk id="8" creationId="{7124B9AF-672D-40F0-B976-EDE055C62682}"/>
          </ac:cxnSpMkLst>
        </pc:cxnChg>
        <pc:cxnChg chg="mod">
          <ac:chgData name="Seelen, BMJG (Bernhard)" userId="8c651d8e-946e-4948-8a64-4c10bca0126f" providerId="ADAL" clId="{BC5F3564-CBCB-44B5-A475-576063846F3A}" dt="2021-06-24T07:30:25" v="1136" actId="14100"/>
          <ac:cxnSpMkLst>
            <pc:docMk/>
            <pc:sldMk cId="2115688644" sldId="260"/>
            <ac:cxnSpMk id="11" creationId="{2E26F1C3-5902-4BD5-8ADF-4DB577DF1A0C}"/>
          </ac:cxnSpMkLst>
        </pc:cxnChg>
      </pc:sldChg>
      <pc:sldChg chg="del">
        <pc:chgData name="Seelen, BMJG (Bernhard)" userId="8c651d8e-946e-4948-8a64-4c10bca0126f" providerId="ADAL" clId="{BC5F3564-CBCB-44B5-A475-576063846F3A}" dt="2021-06-23T13:16:00.457" v="2" actId="47"/>
        <pc:sldMkLst>
          <pc:docMk/>
          <pc:sldMk cId="3757923181" sldId="260"/>
        </pc:sldMkLst>
      </pc:sldChg>
      <pc:sldChg chg="new del">
        <pc:chgData name="Seelen, BMJG (Bernhard)" userId="8c651d8e-946e-4948-8a64-4c10bca0126f" providerId="ADAL" clId="{BC5F3564-CBCB-44B5-A475-576063846F3A}" dt="2021-06-23T14:02:04.694" v="754" actId="47"/>
        <pc:sldMkLst>
          <pc:docMk/>
          <pc:sldMk cId="3503790280" sldId="261"/>
        </pc:sldMkLst>
      </pc:sldChg>
      <pc:sldChg chg="del modAnim">
        <pc:chgData name="Seelen, BMJG (Bernhard)" userId="8c651d8e-946e-4948-8a64-4c10bca0126f" providerId="ADAL" clId="{BC5F3564-CBCB-44B5-A475-576063846F3A}" dt="2021-06-23T13:15:59.555" v="1" actId="47"/>
        <pc:sldMkLst>
          <pc:docMk/>
          <pc:sldMk cId="1941427251" sldId="262"/>
        </pc:sldMkLst>
      </pc:sldChg>
      <pc:sldChg chg="addSp delSp modSp add mod modAnim">
        <pc:chgData name="Seelen, BMJG (Bernhard)" userId="8c651d8e-946e-4948-8a64-4c10bca0126f" providerId="ADAL" clId="{BC5F3564-CBCB-44B5-A475-576063846F3A}" dt="2021-06-24T07:30:14.920" v="1135" actId="14100"/>
        <pc:sldMkLst>
          <pc:docMk/>
          <pc:sldMk cId="2111092421" sldId="262"/>
        </pc:sldMkLst>
        <pc:spChg chg="mod ord">
          <ac:chgData name="Seelen, BMJG (Bernhard)" userId="8c651d8e-946e-4948-8a64-4c10bca0126f" providerId="ADAL" clId="{BC5F3564-CBCB-44B5-A475-576063846F3A}" dt="2021-06-24T07:30:03.285" v="1133" actId="1076"/>
          <ac:spMkLst>
            <pc:docMk/>
            <pc:sldMk cId="2111092421" sldId="262"/>
            <ac:spMk id="4" creationId="{29153C46-E8AF-4D3D-9515-4BFCE6C18D15}"/>
          </ac:spMkLst>
        </pc:spChg>
        <pc:spChg chg="ord">
          <ac:chgData name="Seelen, BMJG (Bernhard)" userId="8c651d8e-946e-4948-8a64-4c10bca0126f" providerId="ADAL" clId="{BC5F3564-CBCB-44B5-A475-576063846F3A}" dt="2021-06-24T07:29:48.035" v="1131" actId="166"/>
          <ac:spMkLst>
            <pc:docMk/>
            <pc:sldMk cId="2111092421" sldId="262"/>
            <ac:spMk id="5" creationId="{3DF75112-F90F-404D-8015-915DE639C847}"/>
          </ac:spMkLst>
        </pc:spChg>
        <pc:spChg chg="mod">
          <ac:chgData name="Seelen, BMJG (Bernhard)" userId="8c651d8e-946e-4948-8a64-4c10bca0126f" providerId="ADAL" clId="{BC5F3564-CBCB-44B5-A475-576063846F3A}" dt="2021-06-24T07:29:20.300" v="1128" actId="207"/>
          <ac:spMkLst>
            <pc:docMk/>
            <pc:sldMk cId="2111092421" sldId="262"/>
            <ac:spMk id="10" creationId="{F2F6BE0B-F8F4-4D83-80B4-A70558C56A82}"/>
          </ac:spMkLst>
        </pc:spChg>
        <pc:spChg chg="mod">
          <ac:chgData name="Seelen, BMJG (Bernhard)" userId="8c651d8e-946e-4948-8a64-4c10bca0126f" providerId="ADAL" clId="{BC5F3564-CBCB-44B5-A475-576063846F3A}" dt="2021-06-24T06:36:47.128" v="1021" actId="113"/>
          <ac:spMkLst>
            <pc:docMk/>
            <pc:sldMk cId="2111092421" sldId="262"/>
            <ac:spMk id="31" creationId="{F14F6D5E-6D5D-42D5-A806-3F1F8F57ED3C}"/>
          </ac:spMkLst>
        </pc:spChg>
        <pc:spChg chg="mod">
          <ac:chgData name="Seelen, BMJG (Bernhard)" userId="8c651d8e-946e-4948-8a64-4c10bca0126f" providerId="ADAL" clId="{BC5F3564-CBCB-44B5-A475-576063846F3A}" dt="2021-06-24T06:36:44.316" v="1020" actId="1076"/>
          <ac:spMkLst>
            <pc:docMk/>
            <pc:sldMk cId="2111092421" sldId="262"/>
            <ac:spMk id="36" creationId="{AF194933-F147-4E61-8F1E-12250826BCD2}"/>
          </ac:spMkLst>
        </pc:spChg>
        <pc:spChg chg="mod">
          <ac:chgData name="Seelen, BMJG (Bernhard)" userId="8c651d8e-946e-4948-8a64-4c10bca0126f" providerId="ADAL" clId="{BC5F3564-CBCB-44B5-A475-576063846F3A}" dt="2021-06-24T06:45:41.146" v="1107" actId="207"/>
          <ac:spMkLst>
            <pc:docMk/>
            <pc:sldMk cId="2111092421" sldId="262"/>
            <ac:spMk id="38" creationId="{A580CE10-A2BC-4038-9AC3-69E7BBA6B985}"/>
          </ac:spMkLst>
        </pc:spChg>
        <pc:spChg chg="mod">
          <ac:chgData name="Seelen, BMJG (Bernhard)" userId="8c651d8e-946e-4948-8a64-4c10bca0126f" providerId="ADAL" clId="{BC5F3564-CBCB-44B5-A475-576063846F3A}" dt="2021-06-24T06:45:36.801" v="1106" actId="207"/>
          <ac:spMkLst>
            <pc:docMk/>
            <pc:sldMk cId="2111092421" sldId="262"/>
            <ac:spMk id="39" creationId="{75E9B6E0-E2A8-43A4-B546-443CD328BC2B}"/>
          </ac:spMkLst>
        </pc:spChg>
        <pc:spChg chg="mod">
          <ac:chgData name="Seelen, BMJG (Bernhard)" userId="8c651d8e-946e-4948-8a64-4c10bca0126f" providerId="ADAL" clId="{BC5F3564-CBCB-44B5-A475-576063846F3A}" dt="2021-06-23T14:11:11.653" v="966" actId="113"/>
          <ac:spMkLst>
            <pc:docMk/>
            <pc:sldMk cId="2111092421" sldId="262"/>
            <ac:spMk id="56" creationId="{64F2A435-F43D-44FC-B59B-4A15D7F36D33}"/>
          </ac:spMkLst>
        </pc:spChg>
        <pc:spChg chg="mod">
          <ac:chgData name="Seelen, BMJG (Bernhard)" userId="8c651d8e-946e-4948-8a64-4c10bca0126f" providerId="ADAL" clId="{BC5F3564-CBCB-44B5-A475-576063846F3A}" dt="2021-06-23T14:11:08.269" v="965" actId="113"/>
          <ac:spMkLst>
            <pc:docMk/>
            <pc:sldMk cId="2111092421" sldId="262"/>
            <ac:spMk id="57" creationId="{BDF1A939-B7A8-465B-925D-F98DFCE79969}"/>
          </ac:spMkLst>
        </pc:spChg>
        <pc:spChg chg="mod">
          <ac:chgData name="Seelen, BMJG (Bernhard)" userId="8c651d8e-946e-4948-8a64-4c10bca0126f" providerId="ADAL" clId="{BC5F3564-CBCB-44B5-A475-576063846F3A}" dt="2021-06-23T14:10:40.549" v="961" actId="113"/>
          <ac:spMkLst>
            <pc:docMk/>
            <pc:sldMk cId="2111092421" sldId="262"/>
            <ac:spMk id="58" creationId="{BC04631C-01D8-41DD-9949-44D10EB50DC3}"/>
          </ac:spMkLst>
        </pc:spChg>
        <pc:spChg chg="mod">
          <ac:chgData name="Seelen, BMJG (Bernhard)" userId="8c651d8e-946e-4948-8a64-4c10bca0126f" providerId="ADAL" clId="{BC5F3564-CBCB-44B5-A475-576063846F3A}" dt="2021-06-23T14:10:09.381" v="955" actId="404"/>
          <ac:spMkLst>
            <pc:docMk/>
            <pc:sldMk cId="2111092421" sldId="262"/>
            <ac:spMk id="59" creationId="{1A2760D5-EEEB-4983-AD7B-151B84915CE8}"/>
          </ac:spMkLst>
        </pc:spChg>
        <pc:spChg chg="add mod">
          <ac:chgData name="Seelen, BMJG (Bernhard)" userId="8c651d8e-946e-4948-8a64-4c10bca0126f" providerId="ADAL" clId="{BC5F3564-CBCB-44B5-A475-576063846F3A}" dt="2021-06-23T14:06:57.530" v="891" actId="1076"/>
          <ac:spMkLst>
            <pc:docMk/>
            <pc:sldMk cId="2111092421" sldId="262"/>
            <ac:spMk id="60" creationId="{B38ADE08-8FE5-4DC3-814B-D87EC68BC057}"/>
          </ac:spMkLst>
        </pc:spChg>
        <pc:spChg chg="add mod">
          <ac:chgData name="Seelen, BMJG (Bernhard)" userId="8c651d8e-946e-4948-8a64-4c10bca0126f" providerId="ADAL" clId="{BC5F3564-CBCB-44B5-A475-576063846F3A}" dt="2021-06-23T14:08:59.832" v="941" actId="114"/>
          <ac:spMkLst>
            <pc:docMk/>
            <pc:sldMk cId="2111092421" sldId="262"/>
            <ac:spMk id="61" creationId="{5CD4A9DB-A6F2-4538-9F54-87F7039265CB}"/>
          </ac:spMkLst>
        </pc:spChg>
        <pc:spChg chg="add mod">
          <ac:chgData name="Seelen, BMJG (Bernhard)" userId="8c651d8e-946e-4948-8a64-4c10bca0126f" providerId="ADAL" clId="{BC5F3564-CBCB-44B5-A475-576063846F3A}" dt="2021-06-23T14:06:53.778" v="890" actId="1076"/>
          <ac:spMkLst>
            <pc:docMk/>
            <pc:sldMk cId="2111092421" sldId="262"/>
            <ac:spMk id="62" creationId="{4A74B50E-410B-4040-8FF0-A1D75C312EF7}"/>
          </ac:spMkLst>
        </pc:spChg>
        <pc:spChg chg="add del mod">
          <ac:chgData name="Seelen, BMJG (Bernhard)" userId="8c651d8e-946e-4948-8a64-4c10bca0126f" providerId="ADAL" clId="{BC5F3564-CBCB-44B5-A475-576063846F3A}" dt="2021-06-23T14:08:52.372" v="938" actId="478"/>
          <ac:spMkLst>
            <pc:docMk/>
            <pc:sldMk cId="2111092421" sldId="262"/>
            <ac:spMk id="63" creationId="{69FD6056-C98B-41C7-8205-076848FE5474}"/>
          </ac:spMkLst>
        </pc:spChg>
        <pc:spChg chg="add mod">
          <ac:chgData name="Seelen, BMJG (Bernhard)" userId="8c651d8e-946e-4948-8a64-4c10bca0126f" providerId="ADAL" clId="{BC5F3564-CBCB-44B5-A475-576063846F3A}" dt="2021-06-23T14:09:51.507" v="952" actId="14100"/>
          <ac:spMkLst>
            <pc:docMk/>
            <pc:sldMk cId="2111092421" sldId="262"/>
            <ac:spMk id="66" creationId="{6FC4FE4A-42D8-42B8-98F6-DEF36CA1FFA6}"/>
          </ac:spMkLst>
        </pc:spChg>
        <pc:spChg chg="add mod">
          <ac:chgData name="Seelen, BMJG (Bernhard)" userId="8c651d8e-946e-4948-8a64-4c10bca0126f" providerId="ADAL" clId="{BC5F3564-CBCB-44B5-A475-576063846F3A}" dt="2021-06-24T06:44:57.506" v="1103"/>
          <ac:spMkLst>
            <pc:docMk/>
            <pc:sldMk cId="2111092421" sldId="262"/>
            <ac:spMk id="68" creationId="{08F405B0-2865-45C3-BDAA-A42874832B00}"/>
          </ac:spMkLst>
        </pc:spChg>
        <pc:picChg chg="add mod">
          <ac:chgData name="Seelen, BMJG (Bernhard)" userId="8c651d8e-946e-4948-8a64-4c10bca0126f" providerId="ADAL" clId="{BC5F3564-CBCB-44B5-A475-576063846F3A}" dt="2021-06-23T14:11:50.186" v="975" actId="1076"/>
          <ac:picMkLst>
            <pc:docMk/>
            <pc:sldMk cId="2111092421" sldId="262"/>
            <ac:picMk id="16" creationId="{346182AA-8022-4071-AF9B-5195BBB7B6C9}"/>
          </ac:picMkLst>
        </pc:picChg>
        <pc:picChg chg="add mod">
          <ac:chgData name="Seelen, BMJG (Bernhard)" userId="8c651d8e-946e-4948-8a64-4c10bca0126f" providerId="ADAL" clId="{BC5F3564-CBCB-44B5-A475-576063846F3A}" dt="2021-06-24T06:35:25.091" v="1004"/>
          <ac:picMkLst>
            <pc:docMk/>
            <pc:sldMk cId="2111092421" sldId="262"/>
            <ac:picMk id="63" creationId="{5B9EB9B7-0EFB-4B2E-80AE-6AF711298539}"/>
          </ac:picMkLst>
        </pc:picChg>
        <pc:picChg chg="add mod">
          <ac:chgData name="Seelen, BMJG (Bernhard)" userId="8c651d8e-946e-4948-8a64-4c10bca0126f" providerId="ADAL" clId="{BC5F3564-CBCB-44B5-A475-576063846F3A}" dt="2021-06-24T06:42:50.969" v="1082"/>
          <ac:picMkLst>
            <pc:docMk/>
            <pc:sldMk cId="2111092421" sldId="262"/>
            <ac:picMk id="67" creationId="{EC0C876D-11C2-4A27-A51A-5FA2F043AA1A}"/>
          </ac:picMkLst>
        </pc:picChg>
        <pc:cxnChg chg="mod">
          <ac:chgData name="Seelen, BMJG (Bernhard)" userId="8c651d8e-946e-4948-8a64-4c10bca0126f" providerId="ADAL" clId="{BC5F3564-CBCB-44B5-A475-576063846F3A}" dt="2021-06-24T07:30:11.410" v="1134" actId="14100"/>
          <ac:cxnSpMkLst>
            <pc:docMk/>
            <pc:sldMk cId="2111092421" sldId="262"/>
            <ac:cxnSpMk id="8" creationId="{7124B9AF-672D-40F0-B976-EDE055C62682}"/>
          </ac:cxnSpMkLst>
        </pc:cxnChg>
        <pc:cxnChg chg="mod">
          <ac:chgData name="Seelen, BMJG (Bernhard)" userId="8c651d8e-946e-4948-8a64-4c10bca0126f" providerId="ADAL" clId="{BC5F3564-CBCB-44B5-A475-576063846F3A}" dt="2021-06-24T07:30:14.920" v="1135" actId="14100"/>
          <ac:cxnSpMkLst>
            <pc:docMk/>
            <pc:sldMk cId="2111092421" sldId="262"/>
            <ac:cxnSpMk id="11" creationId="{2E26F1C3-5902-4BD5-8ADF-4DB577DF1A0C}"/>
          </ac:cxnSpMkLst>
        </pc:cxnChg>
        <pc:cxnChg chg="add mod">
          <ac:chgData name="Seelen, BMJG (Bernhard)" userId="8c651d8e-946e-4948-8a64-4c10bca0126f" providerId="ADAL" clId="{BC5F3564-CBCB-44B5-A475-576063846F3A}" dt="2021-06-23T14:11:46.810" v="974" actId="14100"/>
          <ac:cxnSpMkLst>
            <pc:docMk/>
            <pc:sldMk cId="2111092421" sldId="262"/>
            <ac:cxnSpMk id="64" creationId="{76FC55B1-C28E-40A9-AD5F-BB1DDA9B80CE}"/>
          </ac:cxnSpMkLst>
        </pc:cxnChg>
        <pc:cxnChg chg="add mod">
          <ac:chgData name="Seelen, BMJG (Bernhard)" userId="8c651d8e-946e-4948-8a64-4c10bca0126f" providerId="ADAL" clId="{BC5F3564-CBCB-44B5-A475-576063846F3A}" dt="2021-06-23T14:09:40.690" v="948" actId="14100"/>
          <ac:cxnSpMkLst>
            <pc:docMk/>
            <pc:sldMk cId="2111092421" sldId="262"/>
            <ac:cxnSpMk id="65" creationId="{BF234984-FCBE-448D-AA4C-CEBB9C87D488}"/>
          </ac:cxnSpMkLst>
        </pc:cxnChg>
      </pc:sldChg>
      <pc:sldMasterChg chg="setBg modSldLayout">
        <pc:chgData name="Seelen, BMJG (Bernhard)" userId="8c651d8e-946e-4948-8a64-4c10bca0126f" providerId="ADAL" clId="{BC5F3564-CBCB-44B5-A475-576063846F3A}" dt="2021-06-24T07:28:20.652" v="1121"/>
        <pc:sldMasterMkLst>
          <pc:docMk/>
          <pc:sldMasterMk cId="2197706230" sldId="2147483648"/>
        </pc:sldMasterMkLst>
        <pc:sldLayoutChg chg="setBg">
          <pc:chgData name="Seelen, BMJG (Bernhard)" userId="8c651d8e-946e-4948-8a64-4c10bca0126f" providerId="ADAL" clId="{BC5F3564-CBCB-44B5-A475-576063846F3A}" dt="2021-06-24T07:28:20.652" v="1121"/>
          <pc:sldLayoutMkLst>
            <pc:docMk/>
            <pc:sldMasterMk cId="2197706230" sldId="2147483648"/>
            <pc:sldLayoutMk cId="3357553866" sldId="2147483649"/>
          </pc:sldLayoutMkLst>
        </pc:sldLayoutChg>
        <pc:sldLayoutChg chg="setBg">
          <pc:chgData name="Seelen, BMJG (Bernhard)" userId="8c651d8e-946e-4948-8a64-4c10bca0126f" providerId="ADAL" clId="{BC5F3564-CBCB-44B5-A475-576063846F3A}" dt="2021-06-24T07:28:20.652" v="1121"/>
          <pc:sldLayoutMkLst>
            <pc:docMk/>
            <pc:sldMasterMk cId="2197706230" sldId="2147483648"/>
            <pc:sldLayoutMk cId="2852943069" sldId="2147483650"/>
          </pc:sldLayoutMkLst>
        </pc:sldLayoutChg>
        <pc:sldLayoutChg chg="setBg">
          <pc:chgData name="Seelen, BMJG (Bernhard)" userId="8c651d8e-946e-4948-8a64-4c10bca0126f" providerId="ADAL" clId="{BC5F3564-CBCB-44B5-A475-576063846F3A}" dt="2021-06-24T07:28:20.652" v="1121"/>
          <pc:sldLayoutMkLst>
            <pc:docMk/>
            <pc:sldMasterMk cId="2197706230" sldId="2147483648"/>
            <pc:sldLayoutMk cId="3877933759" sldId="2147483651"/>
          </pc:sldLayoutMkLst>
        </pc:sldLayoutChg>
        <pc:sldLayoutChg chg="setBg">
          <pc:chgData name="Seelen, BMJG (Bernhard)" userId="8c651d8e-946e-4948-8a64-4c10bca0126f" providerId="ADAL" clId="{BC5F3564-CBCB-44B5-A475-576063846F3A}" dt="2021-06-24T07:28:20.652" v="1121"/>
          <pc:sldLayoutMkLst>
            <pc:docMk/>
            <pc:sldMasterMk cId="2197706230" sldId="2147483648"/>
            <pc:sldLayoutMk cId="1845156100" sldId="2147483652"/>
          </pc:sldLayoutMkLst>
        </pc:sldLayoutChg>
        <pc:sldLayoutChg chg="setBg">
          <pc:chgData name="Seelen, BMJG (Bernhard)" userId="8c651d8e-946e-4948-8a64-4c10bca0126f" providerId="ADAL" clId="{BC5F3564-CBCB-44B5-A475-576063846F3A}" dt="2021-06-24T07:28:20.652" v="1121"/>
          <pc:sldLayoutMkLst>
            <pc:docMk/>
            <pc:sldMasterMk cId="2197706230" sldId="2147483648"/>
            <pc:sldLayoutMk cId="1370339152" sldId="2147483653"/>
          </pc:sldLayoutMkLst>
        </pc:sldLayoutChg>
        <pc:sldLayoutChg chg="setBg">
          <pc:chgData name="Seelen, BMJG (Bernhard)" userId="8c651d8e-946e-4948-8a64-4c10bca0126f" providerId="ADAL" clId="{BC5F3564-CBCB-44B5-A475-576063846F3A}" dt="2021-06-24T07:28:20.652" v="1121"/>
          <pc:sldLayoutMkLst>
            <pc:docMk/>
            <pc:sldMasterMk cId="2197706230" sldId="2147483648"/>
            <pc:sldLayoutMk cId="1089468453" sldId="2147483654"/>
          </pc:sldLayoutMkLst>
        </pc:sldLayoutChg>
        <pc:sldLayoutChg chg="setBg">
          <pc:chgData name="Seelen, BMJG (Bernhard)" userId="8c651d8e-946e-4948-8a64-4c10bca0126f" providerId="ADAL" clId="{BC5F3564-CBCB-44B5-A475-576063846F3A}" dt="2021-06-24T07:28:20.652" v="1121"/>
          <pc:sldLayoutMkLst>
            <pc:docMk/>
            <pc:sldMasterMk cId="2197706230" sldId="2147483648"/>
            <pc:sldLayoutMk cId="159271118" sldId="2147483655"/>
          </pc:sldLayoutMkLst>
        </pc:sldLayoutChg>
        <pc:sldLayoutChg chg="setBg">
          <pc:chgData name="Seelen, BMJG (Bernhard)" userId="8c651d8e-946e-4948-8a64-4c10bca0126f" providerId="ADAL" clId="{BC5F3564-CBCB-44B5-A475-576063846F3A}" dt="2021-06-24T07:28:20.652" v="1121"/>
          <pc:sldLayoutMkLst>
            <pc:docMk/>
            <pc:sldMasterMk cId="2197706230" sldId="2147483648"/>
            <pc:sldLayoutMk cId="2421563697" sldId="2147483656"/>
          </pc:sldLayoutMkLst>
        </pc:sldLayoutChg>
        <pc:sldLayoutChg chg="setBg">
          <pc:chgData name="Seelen, BMJG (Bernhard)" userId="8c651d8e-946e-4948-8a64-4c10bca0126f" providerId="ADAL" clId="{BC5F3564-CBCB-44B5-A475-576063846F3A}" dt="2021-06-24T07:28:20.652" v="1121"/>
          <pc:sldLayoutMkLst>
            <pc:docMk/>
            <pc:sldMasterMk cId="2197706230" sldId="2147483648"/>
            <pc:sldLayoutMk cId="1212162555" sldId="2147483657"/>
          </pc:sldLayoutMkLst>
        </pc:sldLayoutChg>
        <pc:sldLayoutChg chg="setBg">
          <pc:chgData name="Seelen, BMJG (Bernhard)" userId="8c651d8e-946e-4948-8a64-4c10bca0126f" providerId="ADAL" clId="{BC5F3564-CBCB-44B5-A475-576063846F3A}" dt="2021-06-24T07:28:20.652" v="1121"/>
          <pc:sldLayoutMkLst>
            <pc:docMk/>
            <pc:sldMasterMk cId="2197706230" sldId="2147483648"/>
            <pc:sldLayoutMk cId="1010103941" sldId="2147483658"/>
          </pc:sldLayoutMkLst>
        </pc:sldLayoutChg>
        <pc:sldLayoutChg chg="setBg">
          <pc:chgData name="Seelen, BMJG (Bernhard)" userId="8c651d8e-946e-4948-8a64-4c10bca0126f" providerId="ADAL" clId="{BC5F3564-CBCB-44B5-A475-576063846F3A}" dt="2021-06-24T07:28:20.652" v="1121"/>
          <pc:sldLayoutMkLst>
            <pc:docMk/>
            <pc:sldMasterMk cId="2197706230" sldId="2147483648"/>
            <pc:sldLayoutMk cId="420970012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E36F7-E348-4E10-8557-D7B9A62B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654E24-A7BD-4515-BA0E-6F305E032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0F0A70-F01F-483B-A9C0-ECC2C191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703E3-389A-4233-843C-4B06F774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077635-A1C1-4FDB-B3AA-9CE936D4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55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B1729-D79A-4CA4-8095-57439525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2CB0BD-F2BC-4C19-A40D-2DD50479A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514C18-B062-45C7-A689-97A7A87F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F25592-4551-490C-9878-25C3969F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52461E-97D3-4821-8F7E-55CEB4BE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1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7B04A1-98F2-42E7-B7BB-3F278B6E7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9FB497-C254-4709-AFC4-EED42BA46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105A7-1E7C-444B-8027-AB84ED87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959E14-380A-4096-83D3-66519FB2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778380-8FB8-46C3-B93C-7369F3CB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70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C8D6E-B78D-4FC6-83F7-4BB20CC9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9886A4-EC20-4FA6-AE4F-0D6AE3C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FD8877-6BEB-4518-B174-27D98860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3AA98E-0B04-4519-9C99-400A5F24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9DB152-49DF-4512-BB13-8706B6B6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94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1C20C-DB70-4BEC-8522-42D07321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1EE019-1731-497C-9396-2AE8D4CEF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A9354B-312D-47D7-BF99-0BFC45B1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897FA-8559-4C28-B8D8-AAAEF145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218B9E-4521-4713-A7FC-F652B278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93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A18F3-FF10-4360-BF47-C9D0EEBC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2D32B4-FAFF-460F-912B-A04FE0BE1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D79F45-B2A1-4958-B6BD-ACD8B6090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26EC53-883E-4214-8C3D-B5929DFA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4763F8-CADE-4EBA-A787-28B4F7BE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954DBA-BBEF-40D7-96C6-2C710404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15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8E078-B252-4AB8-9C63-D6767274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AC6C6B-7DF0-4414-9234-50C15DF55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F58242-C9BF-4FC2-9C12-AC4DE6F55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BE5AA5-7988-4778-BDD2-EFBCFBD83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50B75D7-A8FF-4F90-87D0-3521F10B9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8DA345B-B7FA-445D-BE8D-8BA0228B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74E7C5-1292-464A-A397-F232A36F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67C127-5AD1-4A92-A012-ADC8A5B9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3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7E640-E301-41E1-AC5C-AE173321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83DFB6-0420-4DAD-83BC-D89C3B8C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D4945C-AA5C-4BEA-BF5E-28E61AFF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51F72E-A654-4B27-8463-DAE9A515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46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E5995A0-B823-4C66-9BD2-4175C212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A2006A-90D3-4F4D-B6A3-09258218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9D4E7F-DFBA-48FE-8AA6-F4AC96E3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7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37C3-1814-483D-B14D-C6DE59D5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67E66C-9639-49E8-B0DB-0447BA1D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D995AE-6B3F-4312-BFCB-161EE1DA2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B2C8A6-F6F7-453B-95C5-852786E1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F47C34-61B2-4F5A-A79C-F05C3FC3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2D4731-F337-41E5-B4FE-AD696438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5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B3E18-FFCC-48E9-ACFF-F3E70768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5D9BE41-E2D2-41CD-A447-65039D70B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DA09D3-9561-43EF-B41C-71279850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1EE178-3829-4E85-8820-D3126FAC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07D05A-F038-434C-918E-8D490445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9A2AD1-060E-4AC0-A69C-7D62EC8A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16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2000">
              <a:schemeClr val="accent4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B33D637-F91C-4D18-B1E8-F3936BAF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45FCAA-B4EA-48B4-A607-B64F0D54F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730873-7CF2-4A3E-B04A-BD910EDCA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40457-F9FB-4692-9CCE-72CE7F879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BD7260-A024-4285-B381-4E585D7E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7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136900" cy="17272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6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PRODUCTIE</a:t>
            </a:r>
          </a:p>
        </p:txBody>
      </p:sp>
    </p:spTree>
    <p:extLst>
      <p:ext uri="{BB962C8B-B14F-4D97-AF65-F5344CB8AC3E}">
        <p14:creationId xmlns:p14="http://schemas.microsoft.com/office/powerpoint/2010/main" val="318081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214862" cy="164934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6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PRODUCTIE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97851" y="2140240"/>
            <a:ext cx="688188" cy="505936"/>
          </a:xfrm>
          <a:prstGeom prst="curvedConnector3">
            <a:avLst>
              <a:gd name="adj1" fmla="val 9982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7124B9AF-672D-40F0-B976-EDE055C62682}"/>
              </a:ext>
            </a:extLst>
          </p:cNvPr>
          <p:cNvCxnSpPr>
            <a:cxnSpLocks/>
          </p:cNvCxnSpPr>
          <p:nvPr/>
        </p:nvCxnSpPr>
        <p:spPr>
          <a:xfrm>
            <a:off x="5963920" y="4135120"/>
            <a:ext cx="1493998" cy="107033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35120"/>
            <a:ext cx="1058545" cy="55880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45096" y="4654145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8936779">
            <a:off x="5276585" y="2008450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20171692">
            <a:off x="3572942" y="443136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3301999">
            <a:off x="3355544" y="254693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6.4</a:t>
            </a:r>
          </a:p>
        </p:txBody>
      </p:sp>
    </p:spTree>
    <p:extLst>
      <p:ext uri="{BB962C8B-B14F-4D97-AF65-F5344CB8AC3E}">
        <p14:creationId xmlns:p14="http://schemas.microsoft.com/office/powerpoint/2010/main" val="148436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214862" cy="164934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6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PRODUCTIE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97851" y="2140240"/>
            <a:ext cx="688188" cy="505936"/>
          </a:xfrm>
          <a:prstGeom prst="curvedConnector3">
            <a:avLst>
              <a:gd name="adj1" fmla="val 9982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7124B9AF-672D-40F0-B976-EDE055C62682}"/>
              </a:ext>
            </a:extLst>
          </p:cNvPr>
          <p:cNvCxnSpPr>
            <a:cxnSpLocks/>
          </p:cNvCxnSpPr>
          <p:nvPr/>
        </p:nvCxnSpPr>
        <p:spPr>
          <a:xfrm>
            <a:off x="5943600" y="4135120"/>
            <a:ext cx="1514318" cy="107033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35120"/>
            <a:ext cx="1017905" cy="55880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45096" y="4654145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8936779">
            <a:off x="5276585" y="2008450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20171692">
            <a:off x="3572942" y="443136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3301999">
            <a:off x="3355544" y="254693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6.4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119DF3AE-1BE2-4C92-BEDA-6CE5FC67F496}"/>
              </a:ext>
            </a:extLst>
          </p:cNvPr>
          <p:cNvSpPr txBox="1"/>
          <p:nvPr/>
        </p:nvSpPr>
        <p:spPr>
          <a:xfrm>
            <a:off x="7030577" y="2499772"/>
            <a:ext cx="128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PRODUCTIEFACTOREN</a:t>
            </a:r>
          </a:p>
        </p:txBody>
      </p:sp>
      <p:cxnSp>
        <p:nvCxnSpPr>
          <p:cNvPr id="33" name="Verbindingslijn: gekromd 32">
            <a:extLst>
              <a:ext uri="{FF2B5EF4-FFF2-40B4-BE49-F238E27FC236}">
                <a16:creationId xmlns:a16="http://schemas.microsoft.com/office/drawing/2014/main" id="{86086680-43D0-467D-9112-E77BCFF155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15992" y="1564775"/>
            <a:ext cx="687087" cy="5521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CB48751A-93B4-4B78-8D94-ACCFB5DE8639}"/>
              </a:ext>
            </a:extLst>
          </p:cNvPr>
          <p:cNvCxnSpPr>
            <a:cxnSpLocks/>
          </p:cNvCxnSpPr>
          <p:nvPr/>
        </p:nvCxnSpPr>
        <p:spPr>
          <a:xfrm rot="10800000">
            <a:off x="6278293" y="2049116"/>
            <a:ext cx="913082" cy="770285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keraccolade 39">
            <a:extLst>
              <a:ext uri="{FF2B5EF4-FFF2-40B4-BE49-F238E27FC236}">
                <a16:creationId xmlns:a16="http://schemas.microsoft.com/office/drawing/2014/main" id="{85EBB6A4-6B23-46BD-8A9C-1E84FE8244BB}"/>
              </a:ext>
            </a:extLst>
          </p:cNvPr>
          <p:cNvSpPr/>
          <p:nvPr/>
        </p:nvSpPr>
        <p:spPr>
          <a:xfrm>
            <a:off x="8369498" y="2233170"/>
            <a:ext cx="237477" cy="1168400"/>
          </a:xfrm>
          <a:prstGeom prst="leftBrace">
            <a:avLst>
              <a:gd name="adj1" fmla="val 28509"/>
              <a:gd name="adj2" fmla="val 5173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2B53EB8-E131-4FDD-B152-E385A3678FD7}"/>
              </a:ext>
            </a:extLst>
          </p:cNvPr>
          <p:cNvSpPr txBox="1"/>
          <p:nvPr/>
        </p:nvSpPr>
        <p:spPr>
          <a:xfrm>
            <a:off x="8569194" y="2117735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KAPITAAL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BDD8FB9-719E-478C-AA76-0BB8568D2DC5}"/>
              </a:ext>
            </a:extLst>
          </p:cNvPr>
          <p:cNvSpPr txBox="1"/>
          <p:nvPr/>
        </p:nvSpPr>
        <p:spPr>
          <a:xfrm>
            <a:off x="8555241" y="2427158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ARBEID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06F3C3D-DFCE-453E-9244-E3B8F765D59B}"/>
              </a:ext>
            </a:extLst>
          </p:cNvPr>
          <p:cNvSpPr txBox="1"/>
          <p:nvPr/>
        </p:nvSpPr>
        <p:spPr>
          <a:xfrm>
            <a:off x="8531414" y="2737302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NATUUR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F99ABFA-0097-459B-BDAB-7D0C1A3B5402}"/>
              </a:ext>
            </a:extLst>
          </p:cNvPr>
          <p:cNvSpPr txBox="1"/>
          <p:nvPr/>
        </p:nvSpPr>
        <p:spPr>
          <a:xfrm>
            <a:off x="8536820" y="3039234"/>
            <a:ext cx="15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ONDERNEMERSCHAP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B78EC1D7-A688-4B94-8308-541BCBE9F3E6}"/>
              </a:ext>
            </a:extLst>
          </p:cNvPr>
          <p:cNvSpPr txBox="1"/>
          <p:nvPr/>
        </p:nvSpPr>
        <p:spPr>
          <a:xfrm>
            <a:off x="9643047" y="2087851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rente/ huur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83D3ED0-0604-4852-BADA-FD3A4B9BEAF2}"/>
              </a:ext>
            </a:extLst>
          </p:cNvPr>
          <p:cNvSpPr txBox="1"/>
          <p:nvPr/>
        </p:nvSpPr>
        <p:spPr>
          <a:xfrm>
            <a:off x="9666781" y="2393818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loon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9BA65727-A31E-4325-845C-C58B9C8C5F82}"/>
              </a:ext>
            </a:extLst>
          </p:cNvPr>
          <p:cNvSpPr txBox="1"/>
          <p:nvPr/>
        </p:nvSpPr>
        <p:spPr>
          <a:xfrm>
            <a:off x="9666781" y="2732352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pacht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2D81E668-4211-4AA6-BED6-44000B1AEE69}"/>
              </a:ext>
            </a:extLst>
          </p:cNvPr>
          <p:cNvSpPr txBox="1"/>
          <p:nvPr/>
        </p:nvSpPr>
        <p:spPr>
          <a:xfrm>
            <a:off x="9722456" y="3255552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winst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09B5E8E9-8B4F-492A-A7C1-E27CC94AC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5057" y="1461305"/>
            <a:ext cx="1307108" cy="905172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72F7E948-DAA8-447F-BCE1-C7B0F6BC1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00" t="6436" b="36169"/>
          <a:stretch/>
        </p:blipFill>
        <p:spPr>
          <a:xfrm>
            <a:off x="10295057" y="2427158"/>
            <a:ext cx="1114713" cy="374967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3DD985F2-C67A-41F2-86D0-28CBFEA896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390"/>
          <a:stretch/>
        </p:blipFill>
        <p:spPr>
          <a:xfrm>
            <a:off x="10295058" y="2821478"/>
            <a:ext cx="1114717" cy="46520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BCEEB49-8C3E-4D74-AAE5-EE50D4282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721" y="719406"/>
            <a:ext cx="4713408" cy="770285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A580CE10-A2BC-4038-9AC3-69E7BBA6B985}"/>
              </a:ext>
            </a:extLst>
          </p:cNvPr>
          <p:cNvSpPr txBox="1"/>
          <p:nvPr/>
        </p:nvSpPr>
        <p:spPr>
          <a:xfrm>
            <a:off x="11422524" y="2332368"/>
            <a:ext cx="83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>
                <a:solidFill>
                  <a:srgbClr val="FF0000"/>
                </a:solidFill>
              </a:rPr>
              <a:t>arbeids</a:t>
            </a:r>
            <a:endParaRPr lang="nl-NL" sz="1400" i="1" dirty="0">
              <a:solidFill>
                <a:srgbClr val="FF0000"/>
              </a:solidFill>
            </a:endParaRPr>
          </a:p>
          <a:p>
            <a:r>
              <a:rPr lang="nl-NL" sz="1400" i="1" dirty="0">
                <a:solidFill>
                  <a:srgbClr val="FF0000"/>
                </a:solidFill>
              </a:rPr>
              <a:t>intensief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5E9B6E0-E2A8-43A4-B546-443CD328BC2B}"/>
              </a:ext>
            </a:extLst>
          </p:cNvPr>
          <p:cNvSpPr txBox="1"/>
          <p:nvPr/>
        </p:nvSpPr>
        <p:spPr>
          <a:xfrm>
            <a:off x="11403581" y="1779181"/>
            <a:ext cx="83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rgbClr val="FF0000"/>
                </a:solidFill>
              </a:rPr>
              <a:t>kapitaal</a:t>
            </a:r>
          </a:p>
          <a:p>
            <a:r>
              <a:rPr lang="nl-NL" sz="1400" i="1" dirty="0">
                <a:solidFill>
                  <a:srgbClr val="FF0000"/>
                </a:solidFill>
              </a:rPr>
              <a:t>intensief</a:t>
            </a:r>
          </a:p>
        </p:txBody>
      </p:sp>
    </p:spTree>
    <p:extLst>
      <p:ext uri="{BB962C8B-B14F-4D97-AF65-F5344CB8AC3E}">
        <p14:creationId xmlns:p14="http://schemas.microsoft.com/office/powerpoint/2010/main" val="31370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6BCB566-036D-4D2E-B882-3A88CDAC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967" y="5284627"/>
            <a:ext cx="2097830" cy="1573373"/>
          </a:xfrm>
          <a:prstGeom prst="rect">
            <a:avLst/>
          </a:prstGeom>
        </p:spPr>
      </p:pic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214862" cy="164934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6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PRODUCTIE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97851" y="2140240"/>
            <a:ext cx="688188" cy="505936"/>
          </a:xfrm>
          <a:prstGeom prst="curvedConnector3">
            <a:avLst>
              <a:gd name="adj1" fmla="val 9982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7124B9AF-672D-40F0-B976-EDE055C62682}"/>
              </a:ext>
            </a:extLst>
          </p:cNvPr>
          <p:cNvCxnSpPr>
            <a:cxnSpLocks/>
          </p:cNvCxnSpPr>
          <p:nvPr/>
        </p:nvCxnSpPr>
        <p:spPr>
          <a:xfrm>
            <a:off x="5889946" y="4210181"/>
            <a:ext cx="2235681" cy="102802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27375"/>
            <a:ext cx="1007745" cy="566545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45096" y="4654145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8936779">
            <a:off x="5276585" y="2008450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20171692">
            <a:off x="3572942" y="443136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3301999">
            <a:off x="3355544" y="254693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6.4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119DF3AE-1BE2-4C92-BEDA-6CE5FC67F496}"/>
              </a:ext>
            </a:extLst>
          </p:cNvPr>
          <p:cNvSpPr txBox="1"/>
          <p:nvPr/>
        </p:nvSpPr>
        <p:spPr>
          <a:xfrm>
            <a:off x="7030577" y="2499772"/>
            <a:ext cx="128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PRODUCTIEFACTOREN</a:t>
            </a:r>
          </a:p>
        </p:txBody>
      </p:sp>
      <p:cxnSp>
        <p:nvCxnSpPr>
          <p:cNvPr id="33" name="Verbindingslijn: gekromd 32">
            <a:extLst>
              <a:ext uri="{FF2B5EF4-FFF2-40B4-BE49-F238E27FC236}">
                <a16:creationId xmlns:a16="http://schemas.microsoft.com/office/drawing/2014/main" id="{86086680-43D0-467D-9112-E77BCFF155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15992" y="1564775"/>
            <a:ext cx="687087" cy="5521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CB48751A-93B4-4B78-8D94-ACCFB5DE8639}"/>
              </a:ext>
            </a:extLst>
          </p:cNvPr>
          <p:cNvCxnSpPr>
            <a:cxnSpLocks/>
          </p:cNvCxnSpPr>
          <p:nvPr/>
        </p:nvCxnSpPr>
        <p:spPr>
          <a:xfrm rot="10800000">
            <a:off x="6278293" y="2049116"/>
            <a:ext cx="913082" cy="770285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keraccolade 39">
            <a:extLst>
              <a:ext uri="{FF2B5EF4-FFF2-40B4-BE49-F238E27FC236}">
                <a16:creationId xmlns:a16="http://schemas.microsoft.com/office/drawing/2014/main" id="{85EBB6A4-6B23-46BD-8A9C-1E84FE8244BB}"/>
              </a:ext>
            </a:extLst>
          </p:cNvPr>
          <p:cNvSpPr/>
          <p:nvPr/>
        </p:nvSpPr>
        <p:spPr>
          <a:xfrm>
            <a:off x="8369498" y="2233170"/>
            <a:ext cx="237477" cy="1168400"/>
          </a:xfrm>
          <a:prstGeom prst="leftBrace">
            <a:avLst>
              <a:gd name="adj1" fmla="val 28509"/>
              <a:gd name="adj2" fmla="val 5173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2B53EB8-E131-4FDD-B152-E385A3678FD7}"/>
              </a:ext>
            </a:extLst>
          </p:cNvPr>
          <p:cNvSpPr txBox="1"/>
          <p:nvPr/>
        </p:nvSpPr>
        <p:spPr>
          <a:xfrm>
            <a:off x="8569194" y="2117735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KAPITAAL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BDD8FB9-719E-478C-AA76-0BB8568D2DC5}"/>
              </a:ext>
            </a:extLst>
          </p:cNvPr>
          <p:cNvSpPr txBox="1"/>
          <p:nvPr/>
        </p:nvSpPr>
        <p:spPr>
          <a:xfrm>
            <a:off x="8555241" y="2427158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ARBEID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06F3C3D-DFCE-453E-9244-E3B8F765D59B}"/>
              </a:ext>
            </a:extLst>
          </p:cNvPr>
          <p:cNvSpPr txBox="1"/>
          <p:nvPr/>
        </p:nvSpPr>
        <p:spPr>
          <a:xfrm>
            <a:off x="8531414" y="2737302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NATUUR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F99ABFA-0097-459B-BDAB-7D0C1A3B5402}"/>
              </a:ext>
            </a:extLst>
          </p:cNvPr>
          <p:cNvSpPr txBox="1"/>
          <p:nvPr/>
        </p:nvSpPr>
        <p:spPr>
          <a:xfrm>
            <a:off x="8536820" y="3039234"/>
            <a:ext cx="15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ONDERNEMERSCHAP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B78EC1D7-A688-4B94-8308-541BCBE9F3E6}"/>
              </a:ext>
            </a:extLst>
          </p:cNvPr>
          <p:cNvSpPr txBox="1"/>
          <p:nvPr/>
        </p:nvSpPr>
        <p:spPr>
          <a:xfrm>
            <a:off x="9643047" y="2087851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rente/ huur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83D3ED0-0604-4852-BADA-FD3A4B9BEAF2}"/>
              </a:ext>
            </a:extLst>
          </p:cNvPr>
          <p:cNvSpPr txBox="1"/>
          <p:nvPr/>
        </p:nvSpPr>
        <p:spPr>
          <a:xfrm>
            <a:off x="9666781" y="2393818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loon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9BA65727-A31E-4325-845C-C58B9C8C5F82}"/>
              </a:ext>
            </a:extLst>
          </p:cNvPr>
          <p:cNvSpPr txBox="1"/>
          <p:nvPr/>
        </p:nvSpPr>
        <p:spPr>
          <a:xfrm>
            <a:off x="9666781" y="2732352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pacht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2D81E668-4211-4AA6-BED6-44000B1AEE69}"/>
              </a:ext>
            </a:extLst>
          </p:cNvPr>
          <p:cNvSpPr txBox="1"/>
          <p:nvPr/>
        </p:nvSpPr>
        <p:spPr>
          <a:xfrm>
            <a:off x="9722456" y="3255552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winst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09B5E8E9-8B4F-492A-A7C1-E27CC94AC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5057" y="1461305"/>
            <a:ext cx="1307108" cy="905172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72F7E948-DAA8-447F-BCE1-C7B0F6BC1D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00" t="6436" b="36169"/>
          <a:stretch/>
        </p:blipFill>
        <p:spPr>
          <a:xfrm>
            <a:off x="10295057" y="2427158"/>
            <a:ext cx="1114713" cy="374967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3DD985F2-C67A-41F2-86D0-28CBFEA896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390"/>
          <a:stretch/>
        </p:blipFill>
        <p:spPr>
          <a:xfrm>
            <a:off x="10295058" y="2821478"/>
            <a:ext cx="1114717" cy="46520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BCEEB49-8C3E-4D74-AAE5-EE50D4282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721" y="719406"/>
            <a:ext cx="4713408" cy="770285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A580CE10-A2BC-4038-9AC3-69E7BBA6B985}"/>
              </a:ext>
            </a:extLst>
          </p:cNvPr>
          <p:cNvSpPr txBox="1"/>
          <p:nvPr/>
        </p:nvSpPr>
        <p:spPr>
          <a:xfrm>
            <a:off x="11422524" y="2332368"/>
            <a:ext cx="83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>
                <a:solidFill>
                  <a:srgbClr val="FF0000"/>
                </a:solidFill>
              </a:rPr>
              <a:t>arbeids</a:t>
            </a:r>
            <a:endParaRPr lang="nl-NL" sz="1400" i="1" dirty="0">
              <a:solidFill>
                <a:srgbClr val="FF0000"/>
              </a:solidFill>
            </a:endParaRPr>
          </a:p>
          <a:p>
            <a:r>
              <a:rPr lang="nl-NL" sz="1400" i="1" dirty="0">
                <a:solidFill>
                  <a:srgbClr val="FF0000"/>
                </a:solidFill>
              </a:rPr>
              <a:t>intensief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5E9B6E0-E2A8-43A4-B546-443CD328BC2B}"/>
              </a:ext>
            </a:extLst>
          </p:cNvPr>
          <p:cNvSpPr txBox="1"/>
          <p:nvPr/>
        </p:nvSpPr>
        <p:spPr>
          <a:xfrm>
            <a:off x="11403581" y="1779181"/>
            <a:ext cx="83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rgbClr val="FF0000"/>
                </a:solidFill>
              </a:rPr>
              <a:t>kapitaal</a:t>
            </a:r>
          </a:p>
          <a:p>
            <a:r>
              <a:rPr lang="nl-NL" sz="1400" i="1" dirty="0">
                <a:solidFill>
                  <a:srgbClr val="FF0000"/>
                </a:solidFill>
              </a:rPr>
              <a:t>intensief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14F6D5E-6D5D-42D5-A806-3F1F8F57ED3C}"/>
              </a:ext>
            </a:extLst>
          </p:cNvPr>
          <p:cNvSpPr txBox="1"/>
          <p:nvPr/>
        </p:nvSpPr>
        <p:spPr>
          <a:xfrm>
            <a:off x="7863322" y="5034756"/>
            <a:ext cx="128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MARKT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F35B08E-4723-40E4-AF02-B44BFD181E79}"/>
              </a:ext>
            </a:extLst>
          </p:cNvPr>
          <p:cNvSpPr txBox="1"/>
          <p:nvPr/>
        </p:nvSpPr>
        <p:spPr>
          <a:xfrm>
            <a:off x="9515330" y="4560208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concreet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514D59B-C30F-46CD-AC35-9A97CA1F501B}"/>
              </a:ext>
            </a:extLst>
          </p:cNvPr>
          <p:cNvSpPr txBox="1"/>
          <p:nvPr/>
        </p:nvSpPr>
        <p:spPr>
          <a:xfrm>
            <a:off x="9586116" y="5304516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abstract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AD4DC3-D5F2-4886-BF5D-DC7BCE8BCB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2036" y="4371975"/>
            <a:ext cx="973107" cy="6492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CADD493-EEAC-4077-B359-97A364A9CB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20" b="86667" l="10000" r="90000">
                        <a14:foregroundMark x1="51667" y1="86667" x2="51667" y2="86667"/>
                        <a14:foregroundMark x1="11000" y1="37647" x2="11000" y2="37647"/>
                        <a14:foregroundMark x1="15333" y1="48235" x2="15333" y2="48235"/>
                        <a14:foregroundMark x1="67000" y1="40392" x2="67000" y2="40392"/>
                        <a14:foregroundMark x1="74333" y1="36471" x2="74333" y2="36471"/>
                        <a14:foregroundMark x1="68000" y1="32549" x2="68000" y2="32549"/>
                        <a14:foregroundMark x1="75667" y1="40392" x2="75667" y2="40392"/>
                        <a14:foregroundMark x1="77667" y1="37647" x2="77667" y2="37647"/>
                      </a14:backgroundRemoval>
                    </a14:imgEffect>
                  </a14:imgLayer>
                </a14:imgProps>
              </a:ext>
            </a:extLst>
          </a:blip>
          <a:srcRect b="8258"/>
          <a:stretch/>
        </p:blipFill>
        <p:spPr>
          <a:xfrm>
            <a:off x="10366174" y="5046296"/>
            <a:ext cx="1187493" cy="926017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AF194933-F147-4E61-8F1E-12250826BCD2}"/>
              </a:ext>
            </a:extLst>
          </p:cNvPr>
          <p:cNvSpPr txBox="1"/>
          <p:nvPr/>
        </p:nvSpPr>
        <p:spPr>
          <a:xfrm>
            <a:off x="6982039" y="4127375"/>
            <a:ext cx="2049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i="1" dirty="0"/>
              <a:t>marktaandeel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A946955-ED33-47F8-81E3-4E59E76CAEED}"/>
              </a:ext>
            </a:extLst>
          </p:cNvPr>
          <p:cNvSpPr txBox="1"/>
          <p:nvPr/>
        </p:nvSpPr>
        <p:spPr>
          <a:xfrm>
            <a:off x="5889946" y="5169295"/>
            <a:ext cx="178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marktevenwicht</a:t>
            </a:r>
          </a:p>
        </p:txBody>
      </p:sp>
      <p:cxnSp>
        <p:nvCxnSpPr>
          <p:cNvPr id="52" name="Verbindingslijn: gekromd 51">
            <a:extLst>
              <a:ext uri="{FF2B5EF4-FFF2-40B4-BE49-F238E27FC236}">
                <a16:creationId xmlns:a16="http://schemas.microsoft.com/office/drawing/2014/main" id="{BA1BD0B1-29CF-42F2-A59F-5B74C423CE66}"/>
              </a:ext>
            </a:extLst>
          </p:cNvPr>
          <p:cNvCxnSpPr>
            <a:cxnSpLocks/>
          </p:cNvCxnSpPr>
          <p:nvPr/>
        </p:nvCxnSpPr>
        <p:spPr>
          <a:xfrm flipV="1">
            <a:off x="6943715" y="4481372"/>
            <a:ext cx="919607" cy="44816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ingslijn: gekromd 52">
            <a:extLst>
              <a:ext uri="{FF2B5EF4-FFF2-40B4-BE49-F238E27FC236}">
                <a16:creationId xmlns:a16="http://schemas.microsoft.com/office/drawing/2014/main" id="{CE8F0863-28E6-4683-BE93-1C4331CE0986}"/>
              </a:ext>
            </a:extLst>
          </p:cNvPr>
          <p:cNvCxnSpPr>
            <a:cxnSpLocks/>
          </p:cNvCxnSpPr>
          <p:nvPr/>
        </p:nvCxnSpPr>
        <p:spPr>
          <a:xfrm rot="5400000">
            <a:off x="6646663" y="5031652"/>
            <a:ext cx="392026" cy="20207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Verbindingslijn: gekromd 53">
            <a:extLst>
              <a:ext uri="{FF2B5EF4-FFF2-40B4-BE49-F238E27FC236}">
                <a16:creationId xmlns:a16="http://schemas.microsoft.com/office/drawing/2014/main" id="{F81682F6-0317-4908-A7D1-B8B3FAF591C4}"/>
              </a:ext>
            </a:extLst>
          </p:cNvPr>
          <p:cNvCxnSpPr>
            <a:cxnSpLocks/>
          </p:cNvCxnSpPr>
          <p:nvPr/>
        </p:nvCxnSpPr>
        <p:spPr>
          <a:xfrm flipV="1">
            <a:off x="8902281" y="4751435"/>
            <a:ext cx="668726" cy="45479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ingslijn: gekromd 54">
            <a:extLst>
              <a:ext uri="{FF2B5EF4-FFF2-40B4-BE49-F238E27FC236}">
                <a16:creationId xmlns:a16="http://schemas.microsoft.com/office/drawing/2014/main" id="{048F82FA-1D73-4808-83D4-48D69081BE31}"/>
              </a:ext>
            </a:extLst>
          </p:cNvPr>
          <p:cNvCxnSpPr>
            <a:cxnSpLocks/>
          </p:cNvCxnSpPr>
          <p:nvPr/>
        </p:nvCxnSpPr>
        <p:spPr>
          <a:xfrm rot="10800000">
            <a:off x="8911639" y="5206234"/>
            <a:ext cx="731410" cy="30307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1342D94-EDE7-4D70-A3A4-327777741E8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4236"/>
          <a:stretch/>
        </p:blipFill>
        <p:spPr>
          <a:xfrm>
            <a:off x="11430817" y="5225294"/>
            <a:ext cx="680048" cy="54297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2B6CDD5-E802-47F5-8BF0-E7E8A8E6E1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89778" l="889" r="97778">
                        <a14:foregroundMark x1="13778" y1="48889" x2="13778" y2="48889"/>
                        <a14:foregroundMark x1="5778" y1="38222" x2="5778" y2="38222"/>
                        <a14:foregroundMark x1="889" y1="51111" x2="889" y2="51111"/>
                        <a14:foregroundMark x1="87111" y1="52000" x2="87111" y2="52000"/>
                        <a14:foregroundMark x1="86667" y1="37778" x2="86667" y2="37778"/>
                        <a14:foregroundMark x1="74667" y1="41778" x2="74667" y2="41778"/>
                        <a14:foregroundMark x1="70667" y1="45778" x2="70667" y2="45778"/>
                        <a14:foregroundMark x1="73333" y1="51111" x2="74667" y2="51556"/>
                        <a14:foregroundMark x1="78222" y1="54667" x2="78222" y2="54667"/>
                        <a14:foregroundMark x1="80000" y1="56889" x2="80000" y2="56889"/>
                        <a14:foregroundMark x1="82222" y1="59556" x2="82222" y2="59556"/>
                        <a14:foregroundMark x1="85333" y1="55556" x2="85333" y2="55556"/>
                        <a14:foregroundMark x1="87556" y1="48444" x2="87556" y2="47111"/>
                        <a14:foregroundMark x1="87556" y1="43111" x2="86667" y2="40000"/>
                        <a14:foregroundMark x1="86222" y1="39111" x2="86222" y2="39111"/>
                        <a14:foregroundMark x1="84889" y1="36889" x2="84889" y2="36889"/>
                        <a14:foregroundMark x1="97778" y1="51556" x2="97778" y2="51556"/>
                        <a14:foregroundMark x1="47556" y1="10667" x2="47556" y2="1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7304" y="3442716"/>
            <a:ext cx="915828" cy="9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 9">
            <a:extLst>
              <a:ext uri="{FF2B5EF4-FFF2-40B4-BE49-F238E27FC236}">
                <a16:creationId xmlns:a16="http://schemas.microsoft.com/office/drawing/2014/main" id="{F2F6BE0B-F8F4-4D83-80B4-A70558C56A82}"/>
              </a:ext>
            </a:extLst>
          </p:cNvPr>
          <p:cNvSpPr/>
          <p:nvPr/>
        </p:nvSpPr>
        <p:spPr>
          <a:xfrm>
            <a:off x="3067201" y="4901246"/>
            <a:ext cx="2125947" cy="136620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6BCB566-036D-4D2E-B882-3A88CDAC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967" y="5284627"/>
            <a:ext cx="2097830" cy="1573373"/>
          </a:xfrm>
          <a:prstGeom prst="rect">
            <a:avLst/>
          </a:prstGeom>
        </p:spPr>
      </p:pic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214862" cy="164934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6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PRODUCTIE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97851" y="2140240"/>
            <a:ext cx="688188" cy="505936"/>
          </a:xfrm>
          <a:prstGeom prst="curvedConnector3">
            <a:avLst>
              <a:gd name="adj1" fmla="val 9982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7124B9AF-672D-40F0-B976-EDE055C62682}"/>
              </a:ext>
            </a:extLst>
          </p:cNvPr>
          <p:cNvCxnSpPr>
            <a:cxnSpLocks/>
          </p:cNvCxnSpPr>
          <p:nvPr/>
        </p:nvCxnSpPr>
        <p:spPr>
          <a:xfrm>
            <a:off x="5889946" y="4155908"/>
            <a:ext cx="2235681" cy="108229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55908"/>
            <a:ext cx="1006784" cy="538012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45096" y="4654145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8936779">
            <a:off x="5276585" y="2008450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20171692">
            <a:off x="3572942" y="443136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3301999">
            <a:off x="3355544" y="254693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6.4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119DF3AE-1BE2-4C92-BEDA-6CE5FC67F496}"/>
              </a:ext>
            </a:extLst>
          </p:cNvPr>
          <p:cNvSpPr txBox="1"/>
          <p:nvPr/>
        </p:nvSpPr>
        <p:spPr>
          <a:xfrm>
            <a:off x="7030577" y="2499772"/>
            <a:ext cx="128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PRODUCTIEFACTOREN</a:t>
            </a:r>
          </a:p>
        </p:txBody>
      </p:sp>
      <p:cxnSp>
        <p:nvCxnSpPr>
          <p:cNvPr id="33" name="Verbindingslijn: gekromd 32">
            <a:extLst>
              <a:ext uri="{FF2B5EF4-FFF2-40B4-BE49-F238E27FC236}">
                <a16:creationId xmlns:a16="http://schemas.microsoft.com/office/drawing/2014/main" id="{86086680-43D0-467D-9112-E77BCFF155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15992" y="1564775"/>
            <a:ext cx="687087" cy="5521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CB48751A-93B4-4B78-8D94-ACCFB5DE8639}"/>
              </a:ext>
            </a:extLst>
          </p:cNvPr>
          <p:cNvCxnSpPr>
            <a:cxnSpLocks/>
          </p:cNvCxnSpPr>
          <p:nvPr/>
        </p:nvCxnSpPr>
        <p:spPr>
          <a:xfrm rot="10800000">
            <a:off x="6278293" y="2049116"/>
            <a:ext cx="913082" cy="770285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keraccolade 39">
            <a:extLst>
              <a:ext uri="{FF2B5EF4-FFF2-40B4-BE49-F238E27FC236}">
                <a16:creationId xmlns:a16="http://schemas.microsoft.com/office/drawing/2014/main" id="{85EBB6A4-6B23-46BD-8A9C-1E84FE8244BB}"/>
              </a:ext>
            </a:extLst>
          </p:cNvPr>
          <p:cNvSpPr/>
          <p:nvPr/>
        </p:nvSpPr>
        <p:spPr>
          <a:xfrm>
            <a:off x="8369498" y="2233170"/>
            <a:ext cx="237477" cy="1168400"/>
          </a:xfrm>
          <a:prstGeom prst="leftBrace">
            <a:avLst>
              <a:gd name="adj1" fmla="val 28509"/>
              <a:gd name="adj2" fmla="val 5173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2B53EB8-E131-4FDD-B152-E385A3678FD7}"/>
              </a:ext>
            </a:extLst>
          </p:cNvPr>
          <p:cNvSpPr txBox="1"/>
          <p:nvPr/>
        </p:nvSpPr>
        <p:spPr>
          <a:xfrm>
            <a:off x="8569194" y="2117735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KAPITAAL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BDD8FB9-719E-478C-AA76-0BB8568D2DC5}"/>
              </a:ext>
            </a:extLst>
          </p:cNvPr>
          <p:cNvSpPr txBox="1"/>
          <p:nvPr/>
        </p:nvSpPr>
        <p:spPr>
          <a:xfrm>
            <a:off x="8555241" y="2427158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ARBEID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06F3C3D-DFCE-453E-9244-E3B8F765D59B}"/>
              </a:ext>
            </a:extLst>
          </p:cNvPr>
          <p:cNvSpPr txBox="1"/>
          <p:nvPr/>
        </p:nvSpPr>
        <p:spPr>
          <a:xfrm>
            <a:off x="8531414" y="2737302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NATUUR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F99ABFA-0097-459B-BDAB-7D0C1A3B5402}"/>
              </a:ext>
            </a:extLst>
          </p:cNvPr>
          <p:cNvSpPr txBox="1"/>
          <p:nvPr/>
        </p:nvSpPr>
        <p:spPr>
          <a:xfrm>
            <a:off x="8536820" y="3039234"/>
            <a:ext cx="15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ONDERNEMERSCHAP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B78EC1D7-A688-4B94-8308-541BCBE9F3E6}"/>
              </a:ext>
            </a:extLst>
          </p:cNvPr>
          <p:cNvSpPr txBox="1"/>
          <p:nvPr/>
        </p:nvSpPr>
        <p:spPr>
          <a:xfrm>
            <a:off x="9643047" y="2087851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rente/ huur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83D3ED0-0604-4852-BADA-FD3A4B9BEAF2}"/>
              </a:ext>
            </a:extLst>
          </p:cNvPr>
          <p:cNvSpPr txBox="1"/>
          <p:nvPr/>
        </p:nvSpPr>
        <p:spPr>
          <a:xfrm>
            <a:off x="9666781" y="2393818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loon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9BA65727-A31E-4325-845C-C58B9C8C5F82}"/>
              </a:ext>
            </a:extLst>
          </p:cNvPr>
          <p:cNvSpPr txBox="1"/>
          <p:nvPr/>
        </p:nvSpPr>
        <p:spPr>
          <a:xfrm>
            <a:off x="9666781" y="2732352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pacht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2D81E668-4211-4AA6-BED6-44000B1AEE69}"/>
              </a:ext>
            </a:extLst>
          </p:cNvPr>
          <p:cNvSpPr txBox="1"/>
          <p:nvPr/>
        </p:nvSpPr>
        <p:spPr>
          <a:xfrm>
            <a:off x="9722456" y="3255552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winst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09B5E8E9-8B4F-492A-A7C1-E27CC94AC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5057" y="1461305"/>
            <a:ext cx="1307108" cy="905172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72F7E948-DAA8-447F-BCE1-C7B0F6BC1D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00" t="6436" b="36169"/>
          <a:stretch/>
        </p:blipFill>
        <p:spPr>
          <a:xfrm>
            <a:off x="10295057" y="2427158"/>
            <a:ext cx="1114713" cy="374967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3DD985F2-C67A-41F2-86D0-28CBFEA896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390"/>
          <a:stretch/>
        </p:blipFill>
        <p:spPr>
          <a:xfrm>
            <a:off x="10295058" y="2821478"/>
            <a:ext cx="1114717" cy="46520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BCEEB49-8C3E-4D74-AAE5-EE50D4282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721" y="719406"/>
            <a:ext cx="4713408" cy="770285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A580CE10-A2BC-4038-9AC3-69E7BBA6B985}"/>
              </a:ext>
            </a:extLst>
          </p:cNvPr>
          <p:cNvSpPr txBox="1"/>
          <p:nvPr/>
        </p:nvSpPr>
        <p:spPr>
          <a:xfrm>
            <a:off x="11422524" y="2332368"/>
            <a:ext cx="83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>
                <a:solidFill>
                  <a:srgbClr val="FF0000"/>
                </a:solidFill>
              </a:rPr>
              <a:t>arbeids</a:t>
            </a:r>
            <a:endParaRPr lang="nl-NL" sz="1400" i="1" dirty="0">
              <a:solidFill>
                <a:srgbClr val="FF0000"/>
              </a:solidFill>
            </a:endParaRPr>
          </a:p>
          <a:p>
            <a:r>
              <a:rPr lang="nl-NL" sz="1400" i="1" dirty="0">
                <a:solidFill>
                  <a:srgbClr val="FF0000"/>
                </a:solidFill>
              </a:rPr>
              <a:t>intensief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5E9B6E0-E2A8-43A4-B546-443CD328BC2B}"/>
              </a:ext>
            </a:extLst>
          </p:cNvPr>
          <p:cNvSpPr txBox="1"/>
          <p:nvPr/>
        </p:nvSpPr>
        <p:spPr>
          <a:xfrm>
            <a:off x="11403581" y="1779181"/>
            <a:ext cx="83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rgbClr val="FF0000"/>
                </a:solidFill>
              </a:rPr>
              <a:t>kapitaal</a:t>
            </a:r>
          </a:p>
          <a:p>
            <a:r>
              <a:rPr lang="nl-NL" sz="1400" i="1" dirty="0">
                <a:solidFill>
                  <a:srgbClr val="FF0000"/>
                </a:solidFill>
              </a:rPr>
              <a:t>intensief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14F6D5E-6D5D-42D5-A806-3F1F8F57ED3C}"/>
              </a:ext>
            </a:extLst>
          </p:cNvPr>
          <p:cNvSpPr txBox="1"/>
          <p:nvPr/>
        </p:nvSpPr>
        <p:spPr>
          <a:xfrm>
            <a:off x="7863322" y="5034756"/>
            <a:ext cx="128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MARKT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F35B08E-4723-40E4-AF02-B44BFD181E79}"/>
              </a:ext>
            </a:extLst>
          </p:cNvPr>
          <p:cNvSpPr txBox="1"/>
          <p:nvPr/>
        </p:nvSpPr>
        <p:spPr>
          <a:xfrm>
            <a:off x="9515330" y="4560208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concreet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514D59B-C30F-46CD-AC35-9A97CA1F501B}"/>
              </a:ext>
            </a:extLst>
          </p:cNvPr>
          <p:cNvSpPr txBox="1"/>
          <p:nvPr/>
        </p:nvSpPr>
        <p:spPr>
          <a:xfrm>
            <a:off x="9586116" y="5304516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abstract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AD4DC3-D5F2-4886-BF5D-DC7BCE8BCB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2036" y="4371975"/>
            <a:ext cx="973107" cy="6492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CADD493-EEAC-4077-B359-97A364A9CB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20" b="86667" l="10000" r="90000">
                        <a14:foregroundMark x1="51667" y1="86667" x2="51667" y2="86667"/>
                        <a14:foregroundMark x1="11000" y1="37647" x2="11000" y2="37647"/>
                        <a14:foregroundMark x1="15333" y1="48235" x2="15333" y2="48235"/>
                        <a14:foregroundMark x1="67000" y1="40392" x2="67000" y2="40392"/>
                        <a14:foregroundMark x1="74333" y1="36471" x2="74333" y2="36471"/>
                        <a14:foregroundMark x1="68000" y1="32549" x2="68000" y2="32549"/>
                        <a14:foregroundMark x1="75667" y1="40392" x2="75667" y2="40392"/>
                        <a14:foregroundMark x1="77667" y1="37647" x2="77667" y2="37647"/>
                      </a14:backgroundRemoval>
                    </a14:imgEffect>
                  </a14:imgLayer>
                </a14:imgProps>
              </a:ext>
            </a:extLst>
          </a:blip>
          <a:srcRect b="8258"/>
          <a:stretch/>
        </p:blipFill>
        <p:spPr>
          <a:xfrm>
            <a:off x="10366174" y="5046296"/>
            <a:ext cx="1187493" cy="926017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AF194933-F147-4E61-8F1E-12250826BCD2}"/>
              </a:ext>
            </a:extLst>
          </p:cNvPr>
          <p:cNvSpPr txBox="1"/>
          <p:nvPr/>
        </p:nvSpPr>
        <p:spPr>
          <a:xfrm>
            <a:off x="7103226" y="4155908"/>
            <a:ext cx="1830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i="1" dirty="0"/>
              <a:t>marktaandeel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A946955-ED33-47F8-81E3-4E59E76CAEED}"/>
              </a:ext>
            </a:extLst>
          </p:cNvPr>
          <p:cNvSpPr txBox="1"/>
          <p:nvPr/>
        </p:nvSpPr>
        <p:spPr>
          <a:xfrm>
            <a:off x="5889946" y="5169295"/>
            <a:ext cx="178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marktevenwicht</a:t>
            </a:r>
          </a:p>
        </p:txBody>
      </p:sp>
      <p:cxnSp>
        <p:nvCxnSpPr>
          <p:cNvPr id="52" name="Verbindingslijn: gekromd 51">
            <a:extLst>
              <a:ext uri="{FF2B5EF4-FFF2-40B4-BE49-F238E27FC236}">
                <a16:creationId xmlns:a16="http://schemas.microsoft.com/office/drawing/2014/main" id="{BA1BD0B1-29CF-42F2-A59F-5B74C423CE66}"/>
              </a:ext>
            </a:extLst>
          </p:cNvPr>
          <p:cNvCxnSpPr>
            <a:cxnSpLocks/>
          </p:cNvCxnSpPr>
          <p:nvPr/>
        </p:nvCxnSpPr>
        <p:spPr>
          <a:xfrm flipV="1">
            <a:off x="6943715" y="4481372"/>
            <a:ext cx="919607" cy="44816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ingslijn: gekromd 52">
            <a:extLst>
              <a:ext uri="{FF2B5EF4-FFF2-40B4-BE49-F238E27FC236}">
                <a16:creationId xmlns:a16="http://schemas.microsoft.com/office/drawing/2014/main" id="{CE8F0863-28E6-4683-BE93-1C4331CE0986}"/>
              </a:ext>
            </a:extLst>
          </p:cNvPr>
          <p:cNvCxnSpPr>
            <a:cxnSpLocks/>
          </p:cNvCxnSpPr>
          <p:nvPr/>
        </p:nvCxnSpPr>
        <p:spPr>
          <a:xfrm rot="5400000">
            <a:off x="6646663" y="5031652"/>
            <a:ext cx="392026" cy="20207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Verbindingslijn: gekromd 53">
            <a:extLst>
              <a:ext uri="{FF2B5EF4-FFF2-40B4-BE49-F238E27FC236}">
                <a16:creationId xmlns:a16="http://schemas.microsoft.com/office/drawing/2014/main" id="{F81682F6-0317-4908-A7D1-B8B3FAF591C4}"/>
              </a:ext>
            </a:extLst>
          </p:cNvPr>
          <p:cNvCxnSpPr>
            <a:cxnSpLocks/>
          </p:cNvCxnSpPr>
          <p:nvPr/>
        </p:nvCxnSpPr>
        <p:spPr>
          <a:xfrm flipV="1">
            <a:off x="8902281" y="4751435"/>
            <a:ext cx="668726" cy="45479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ingslijn: gekromd 54">
            <a:extLst>
              <a:ext uri="{FF2B5EF4-FFF2-40B4-BE49-F238E27FC236}">
                <a16:creationId xmlns:a16="http://schemas.microsoft.com/office/drawing/2014/main" id="{048F82FA-1D73-4808-83D4-48D69081BE31}"/>
              </a:ext>
            </a:extLst>
          </p:cNvPr>
          <p:cNvCxnSpPr>
            <a:cxnSpLocks/>
          </p:cNvCxnSpPr>
          <p:nvPr/>
        </p:nvCxnSpPr>
        <p:spPr>
          <a:xfrm rot="10800000">
            <a:off x="8911639" y="5206234"/>
            <a:ext cx="731410" cy="30307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>
            <a:extLst>
              <a:ext uri="{FF2B5EF4-FFF2-40B4-BE49-F238E27FC236}">
                <a16:creationId xmlns:a16="http://schemas.microsoft.com/office/drawing/2014/main" id="{64F2A435-F43D-44FC-B59B-4A15D7F36D33}"/>
              </a:ext>
            </a:extLst>
          </p:cNvPr>
          <p:cNvSpPr txBox="1"/>
          <p:nvPr/>
        </p:nvSpPr>
        <p:spPr>
          <a:xfrm>
            <a:off x="3197783" y="5294147"/>
            <a:ext cx="97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2"/>
                </a:solidFill>
              </a:rPr>
              <a:t>BTW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BDF1A939-B7A8-465B-925D-F98DFCE79969}"/>
              </a:ext>
            </a:extLst>
          </p:cNvPr>
          <p:cNvSpPr txBox="1"/>
          <p:nvPr/>
        </p:nvSpPr>
        <p:spPr>
          <a:xfrm>
            <a:off x="3619898" y="5048983"/>
            <a:ext cx="1289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0%</a:t>
            </a:r>
          </a:p>
          <a:p>
            <a:pPr algn="ctr"/>
            <a:r>
              <a:rPr lang="nl-NL" b="1" dirty="0"/>
              <a:t>9%</a:t>
            </a:r>
          </a:p>
          <a:p>
            <a:pPr algn="ctr"/>
            <a:r>
              <a:rPr lang="nl-NL" b="1" dirty="0"/>
              <a:t>21%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777AD86-4DD8-4C39-92DD-DD8F6F8FAD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91" b="94410" l="9961" r="89384">
                        <a14:foregroundMark x1="11009" y1="45415" x2="11009" y2="45415"/>
                        <a14:foregroundMark x1="29751" y1="7948" x2="29751" y2="7948"/>
                        <a14:foregroundMark x1="29358" y1="4891" x2="29358" y2="4891"/>
                        <a14:foregroundMark x1="56488" y1="9345" x2="56488" y2="9345"/>
                        <a14:foregroundMark x1="63958" y1="11354" x2="63958" y2="11354"/>
                        <a14:foregroundMark x1="62516" y1="10306" x2="62516" y2="10306"/>
                        <a14:foregroundMark x1="62516" y1="10306" x2="62516" y2="10306"/>
                        <a14:foregroundMark x1="58322" y1="9607" x2="58322" y2="9607"/>
                        <a14:foregroundMark x1="49803" y1="91528" x2="49803" y2="91528"/>
                        <a14:foregroundMark x1="79423" y1="93712" x2="79423" y2="93712"/>
                        <a14:foregroundMark x1="48493" y1="94410" x2="48493" y2="944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2375" y="5646836"/>
            <a:ext cx="510606" cy="76624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839FC27-9ACC-4984-8804-79ECE0BFBD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438" r="94063">
                        <a14:foregroundMark x1="7031" y1="69844" x2="7031" y2="69844"/>
                        <a14:foregroundMark x1="3438" y1="69375" x2="3438" y2="69375"/>
                        <a14:foregroundMark x1="94063" y1="41406" x2="94063" y2="4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49" y="5077277"/>
            <a:ext cx="771525" cy="7715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F95487-F57E-43B2-85C0-DB9963090C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9599" y="5105571"/>
            <a:ext cx="179667" cy="216499"/>
          </a:xfrm>
          <a:prstGeom prst="rect">
            <a:avLst/>
          </a:prstGeom>
        </p:spPr>
      </p:pic>
      <p:sp>
        <p:nvSpPr>
          <p:cNvPr id="58" name="Tekstvak 57">
            <a:extLst>
              <a:ext uri="{FF2B5EF4-FFF2-40B4-BE49-F238E27FC236}">
                <a16:creationId xmlns:a16="http://schemas.microsoft.com/office/drawing/2014/main" id="{BC04631C-01D8-41DD-9949-44D10EB50DC3}"/>
              </a:ext>
            </a:extLst>
          </p:cNvPr>
          <p:cNvSpPr txBox="1"/>
          <p:nvPr/>
        </p:nvSpPr>
        <p:spPr>
          <a:xfrm>
            <a:off x="1690651" y="4411430"/>
            <a:ext cx="209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1" dirty="0"/>
              <a:t>OMZET</a:t>
            </a:r>
            <a:r>
              <a:rPr lang="nl-NL" dirty="0"/>
              <a:t> &amp; AFZET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1A2760D5-EEEB-4983-AD7B-151B84915CE8}"/>
              </a:ext>
            </a:extLst>
          </p:cNvPr>
          <p:cNvSpPr txBox="1"/>
          <p:nvPr/>
        </p:nvSpPr>
        <p:spPr>
          <a:xfrm>
            <a:off x="-65164" y="4411430"/>
            <a:ext cx="2096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verkoopwaarde</a:t>
            </a:r>
          </a:p>
          <a:p>
            <a:pPr algn="ctr"/>
            <a:r>
              <a:rPr lang="nl-NL" sz="2000" u="sng" dirty="0"/>
              <a:t>inkoopwaarde  -</a:t>
            </a:r>
          </a:p>
          <a:p>
            <a:pPr algn="ctr"/>
            <a:r>
              <a:rPr lang="nl-NL" sz="2000" dirty="0"/>
              <a:t>brutowinst</a:t>
            </a:r>
          </a:p>
          <a:p>
            <a:pPr algn="ctr"/>
            <a:r>
              <a:rPr lang="nl-NL" sz="2000" u="sng" dirty="0"/>
              <a:t>bedrijfskosten  -</a:t>
            </a:r>
          </a:p>
          <a:p>
            <a:pPr algn="ctr"/>
            <a:r>
              <a:rPr lang="nl-NL" sz="2000" dirty="0"/>
              <a:t>nettoresultaat</a:t>
            </a:r>
          </a:p>
          <a:p>
            <a:pPr algn="ctr"/>
            <a:endParaRPr lang="nl-NL" sz="2000" dirty="0"/>
          </a:p>
        </p:txBody>
      </p:sp>
      <p:pic>
        <p:nvPicPr>
          <p:cNvPr id="60" name="Afbeelding 59">
            <a:extLst>
              <a:ext uri="{FF2B5EF4-FFF2-40B4-BE49-F238E27FC236}">
                <a16:creationId xmlns:a16="http://schemas.microsoft.com/office/drawing/2014/main" id="{66689EA0-B7AF-4373-A85C-2A553D4CEFE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44236"/>
          <a:stretch/>
        </p:blipFill>
        <p:spPr>
          <a:xfrm>
            <a:off x="11430817" y="5225294"/>
            <a:ext cx="680048" cy="542977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9D69CDE3-6AAD-40D9-B55A-79B2261C78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78" b="89778" l="889" r="97778">
                        <a14:foregroundMark x1="13778" y1="48889" x2="13778" y2="48889"/>
                        <a14:foregroundMark x1="5778" y1="38222" x2="5778" y2="38222"/>
                        <a14:foregroundMark x1="889" y1="51111" x2="889" y2="51111"/>
                        <a14:foregroundMark x1="87111" y1="52000" x2="87111" y2="52000"/>
                        <a14:foregroundMark x1="86667" y1="37778" x2="86667" y2="37778"/>
                        <a14:foregroundMark x1="74667" y1="41778" x2="74667" y2="41778"/>
                        <a14:foregroundMark x1="70667" y1="45778" x2="70667" y2="45778"/>
                        <a14:foregroundMark x1="73333" y1="51111" x2="74667" y2="51556"/>
                        <a14:foregroundMark x1="78222" y1="54667" x2="78222" y2="54667"/>
                        <a14:foregroundMark x1="80000" y1="56889" x2="80000" y2="56889"/>
                        <a14:foregroundMark x1="82222" y1="59556" x2="82222" y2="59556"/>
                        <a14:foregroundMark x1="85333" y1="55556" x2="85333" y2="55556"/>
                        <a14:foregroundMark x1="87556" y1="48444" x2="87556" y2="47111"/>
                        <a14:foregroundMark x1="87556" y1="43111" x2="86667" y2="40000"/>
                        <a14:foregroundMark x1="86222" y1="39111" x2="86222" y2="39111"/>
                        <a14:foregroundMark x1="84889" y1="36889" x2="84889" y2="36889"/>
                        <a14:foregroundMark x1="97778" y1="51556" x2="97778" y2="51556"/>
                        <a14:foregroundMark x1="47556" y1="10667" x2="47556" y2="1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7304" y="3442716"/>
            <a:ext cx="915828" cy="915828"/>
          </a:xfrm>
          <a:prstGeom prst="rect">
            <a:avLst/>
          </a:prstGeom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AC9CA0A5-FB70-4DE5-8A8F-56105A6B07F8}"/>
              </a:ext>
            </a:extLst>
          </p:cNvPr>
          <p:cNvSpPr txBox="1"/>
          <p:nvPr/>
        </p:nvSpPr>
        <p:spPr>
          <a:xfrm>
            <a:off x="2923507" y="6381997"/>
            <a:ext cx="209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1" dirty="0"/>
              <a:t>consumentenprijs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68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6" grpId="0"/>
      <p:bldP spid="57" grpId="0"/>
      <p:bldP spid="58" grpId="0"/>
      <p:bldP spid="59" grpId="0" build="p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 9">
            <a:extLst>
              <a:ext uri="{FF2B5EF4-FFF2-40B4-BE49-F238E27FC236}">
                <a16:creationId xmlns:a16="http://schemas.microsoft.com/office/drawing/2014/main" id="{F2F6BE0B-F8F4-4D83-80B4-A70558C56A82}"/>
              </a:ext>
            </a:extLst>
          </p:cNvPr>
          <p:cNvSpPr/>
          <p:nvPr/>
        </p:nvSpPr>
        <p:spPr>
          <a:xfrm>
            <a:off x="3067201" y="4901246"/>
            <a:ext cx="2125947" cy="136620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6BCB566-036D-4D2E-B882-3A88CDAC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967" y="5284627"/>
            <a:ext cx="2097830" cy="1573373"/>
          </a:xfrm>
          <a:prstGeom prst="rect">
            <a:avLst/>
          </a:prstGeom>
        </p:spPr>
      </p:pic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62317" y="2694703"/>
            <a:ext cx="3214862" cy="164934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97851" y="2140240"/>
            <a:ext cx="688188" cy="505936"/>
          </a:xfrm>
          <a:prstGeom prst="curvedConnector3">
            <a:avLst>
              <a:gd name="adj1" fmla="val 9982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7124B9AF-672D-40F0-B976-EDE055C62682}"/>
              </a:ext>
            </a:extLst>
          </p:cNvPr>
          <p:cNvCxnSpPr>
            <a:cxnSpLocks/>
          </p:cNvCxnSpPr>
          <p:nvPr/>
        </p:nvCxnSpPr>
        <p:spPr>
          <a:xfrm>
            <a:off x="6392505" y="4123144"/>
            <a:ext cx="1733122" cy="111505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43639"/>
            <a:ext cx="933490" cy="55028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45096" y="4654145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8936779">
            <a:off x="5276585" y="2008450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20171692">
            <a:off x="3572942" y="443136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3301999">
            <a:off x="3355544" y="254693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6.4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119DF3AE-1BE2-4C92-BEDA-6CE5FC67F496}"/>
              </a:ext>
            </a:extLst>
          </p:cNvPr>
          <p:cNvSpPr txBox="1"/>
          <p:nvPr/>
        </p:nvSpPr>
        <p:spPr>
          <a:xfrm>
            <a:off x="7030577" y="2499772"/>
            <a:ext cx="128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PRODUCTIEFACTOREN</a:t>
            </a:r>
          </a:p>
        </p:txBody>
      </p:sp>
      <p:cxnSp>
        <p:nvCxnSpPr>
          <p:cNvPr id="33" name="Verbindingslijn: gekromd 32">
            <a:extLst>
              <a:ext uri="{FF2B5EF4-FFF2-40B4-BE49-F238E27FC236}">
                <a16:creationId xmlns:a16="http://schemas.microsoft.com/office/drawing/2014/main" id="{86086680-43D0-467D-9112-E77BCFF155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15992" y="1564775"/>
            <a:ext cx="687087" cy="5521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CB48751A-93B4-4B78-8D94-ACCFB5DE8639}"/>
              </a:ext>
            </a:extLst>
          </p:cNvPr>
          <p:cNvCxnSpPr>
            <a:cxnSpLocks/>
          </p:cNvCxnSpPr>
          <p:nvPr/>
        </p:nvCxnSpPr>
        <p:spPr>
          <a:xfrm rot="10800000">
            <a:off x="6278293" y="2049116"/>
            <a:ext cx="913082" cy="770285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keraccolade 39">
            <a:extLst>
              <a:ext uri="{FF2B5EF4-FFF2-40B4-BE49-F238E27FC236}">
                <a16:creationId xmlns:a16="http://schemas.microsoft.com/office/drawing/2014/main" id="{85EBB6A4-6B23-46BD-8A9C-1E84FE8244BB}"/>
              </a:ext>
            </a:extLst>
          </p:cNvPr>
          <p:cNvSpPr/>
          <p:nvPr/>
        </p:nvSpPr>
        <p:spPr>
          <a:xfrm>
            <a:off x="8369498" y="2233170"/>
            <a:ext cx="237477" cy="1168400"/>
          </a:xfrm>
          <a:prstGeom prst="leftBrace">
            <a:avLst>
              <a:gd name="adj1" fmla="val 28509"/>
              <a:gd name="adj2" fmla="val 5173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2B53EB8-E131-4FDD-B152-E385A3678FD7}"/>
              </a:ext>
            </a:extLst>
          </p:cNvPr>
          <p:cNvSpPr txBox="1"/>
          <p:nvPr/>
        </p:nvSpPr>
        <p:spPr>
          <a:xfrm>
            <a:off x="8569194" y="2117735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KAPITAAL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BDD8FB9-719E-478C-AA76-0BB8568D2DC5}"/>
              </a:ext>
            </a:extLst>
          </p:cNvPr>
          <p:cNvSpPr txBox="1"/>
          <p:nvPr/>
        </p:nvSpPr>
        <p:spPr>
          <a:xfrm>
            <a:off x="8555241" y="2427158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ARBEID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06F3C3D-DFCE-453E-9244-E3B8F765D59B}"/>
              </a:ext>
            </a:extLst>
          </p:cNvPr>
          <p:cNvSpPr txBox="1"/>
          <p:nvPr/>
        </p:nvSpPr>
        <p:spPr>
          <a:xfrm>
            <a:off x="8531414" y="2737302"/>
            <a:ext cx="11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NATUUR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F99ABFA-0097-459B-BDAB-7D0C1A3B5402}"/>
              </a:ext>
            </a:extLst>
          </p:cNvPr>
          <p:cNvSpPr txBox="1"/>
          <p:nvPr/>
        </p:nvSpPr>
        <p:spPr>
          <a:xfrm>
            <a:off x="8536820" y="3039234"/>
            <a:ext cx="15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ONDERNEMERSCHAP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B78EC1D7-A688-4B94-8308-541BCBE9F3E6}"/>
              </a:ext>
            </a:extLst>
          </p:cNvPr>
          <p:cNvSpPr txBox="1"/>
          <p:nvPr/>
        </p:nvSpPr>
        <p:spPr>
          <a:xfrm>
            <a:off x="9643047" y="2087851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rente/ huur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83D3ED0-0604-4852-BADA-FD3A4B9BEAF2}"/>
              </a:ext>
            </a:extLst>
          </p:cNvPr>
          <p:cNvSpPr txBox="1"/>
          <p:nvPr/>
        </p:nvSpPr>
        <p:spPr>
          <a:xfrm>
            <a:off x="9666781" y="2393818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loon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9BA65727-A31E-4325-845C-C58B9C8C5F82}"/>
              </a:ext>
            </a:extLst>
          </p:cNvPr>
          <p:cNvSpPr txBox="1"/>
          <p:nvPr/>
        </p:nvSpPr>
        <p:spPr>
          <a:xfrm>
            <a:off x="9666781" y="2732352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pacht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2D81E668-4211-4AA6-BED6-44000B1AEE69}"/>
              </a:ext>
            </a:extLst>
          </p:cNvPr>
          <p:cNvSpPr txBox="1"/>
          <p:nvPr/>
        </p:nvSpPr>
        <p:spPr>
          <a:xfrm>
            <a:off x="9722456" y="3255552"/>
            <a:ext cx="14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winst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09B5E8E9-8B4F-492A-A7C1-E27CC94AC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5057" y="1461305"/>
            <a:ext cx="1307108" cy="905172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72F7E948-DAA8-447F-BCE1-C7B0F6BC1D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00" t="6436" b="36169"/>
          <a:stretch/>
        </p:blipFill>
        <p:spPr>
          <a:xfrm>
            <a:off x="10295057" y="2427158"/>
            <a:ext cx="1114713" cy="374967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3DD985F2-C67A-41F2-86D0-28CBFEA896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390"/>
          <a:stretch/>
        </p:blipFill>
        <p:spPr>
          <a:xfrm>
            <a:off x="10295058" y="2821478"/>
            <a:ext cx="1114717" cy="46520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BCEEB49-8C3E-4D74-AAE5-EE50D4282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721" y="719406"/>
            <a:ext cx="4713408" cy="770285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A580CE10-A2BC-4038-9AC3-69E7BBA6B985}"/>
              </a:ext>
            </a:extLst>
          </p:cNvPr>
          <p:cNvSpPr txBox="1"/>
          <p:nvPr/>
        </p:nvSpPr>
        <p:spPr>
          <a:xfrm>
            <a:off x="11422524" y="2332368"/>
            <a:ext cx="83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>
                <a:solidFill>
                  <a:srgbClr val="FF0000"/>
                </a:solidFill>
              </a:rPr>
              <a:t>arbeids</a:t>
            </a:r>
            <a:endParaRPr lang="nl-NL" sz="1400" i="1" dirty="0">
              <a:solidFill>
                <a:srgbClr val="FF0000"/>
              </a:solidFill>
            </a:endParaRPr>
          </a:p>
          <a:p>
            <a:r>
              <a:rPr lang="nl-NL" sz="1400" i="1" dirty="0">
                <a:solidFill>
                  <a:srgbClr val="FF0000"/>
                </a:solidFill>
              </a:rPr>
              <a:t>intensief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5E9B6E0-E2A8-43A4-B546-443CD328BC2B}"/>
              </a:ext>
            </a:extLst>
          </p:cNvPr>
          <p:cNvSpPr txBox="1"/>
          <p:nvPr/>
        </p:nvSpPr>
        <p:spPr>
          <a:xfrm>
            <a:off x="11403581" y="1779181"/>
            <a:ext cx="83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rgbClr val="FF0000"/>
                </a:solidFill>
              </a:rPr>
              <a:t>kapitaal</a:t>
            </a:r>
          </a:p>
          <a:p>
            <a:r>
              <a:rPr lang="nl-NL" sz="1400" i="1" dirty="0">
                <a:solidFill>
                  <a:srgbClr val="FF0000"/>
                </a:solidFill>
              </a:rPr>
              <a:t>intensief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14F6D5E-6D5D-42D5-A806-3F1F8F57ED3C}"/>
              </a:ext>
            </a:extLst>
          </p:cNvPr>
          <p:cNvSpPr txBox="1"/>
          <p:nvPr/>
        </p:nvSpPr>
        <p:spPr>
          <a:xfrm>
            <a:off x="7863322" y="5034756"/>
            <a:ext cx="128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MARKT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F35B08E-4723-40E4-AF02-B44BFD181E79}"/>
              </a:ext>
            </a:extLst>
          </p:cNvPr>
          <p:cNvSpPr txBox="1"/>
          <p:nvPr/>
        </p:nvSpPr>
        <p:spPr>
          <a:xfrm>
            <a:off x="9515330" y="4560208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concreet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514D59B-C30F-46CD-AC35-9A97CA1F501B}"/>
              </a:ext>
            </a:extLst>
          </p:cNvPr>
          <p:cNvSpPr txBox="1"/>
          <p:nvPr/>
        </p:nvSpPr>
        <p:spPr>
          <a:xfrm>
            <a:off x="9586116" y="5304516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abstract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AD4DC3-D5F2-4886-BF5D-DC7BCE8BCB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2036" y="4371975"/>
            <a:ext cx="973107" cy="6492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CADD493-EEAC-4077-B359-97A364A9CB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20" b="86667" l="10000" r="90000">
                        <a14:foregroundMark x1="51667" y1="86667" x2="51667" y2="86667"/>
                        <a14:foregroundMark x1="11000" y1="37647" x2="11000" y2="37647"/>
                        <a14:foregroundMark x1="15333" y1="48235" x2="15333" y2="48235"/>
                        <a14:foregroundMark x1="67000" y1="40392" x2="67000" y2="40392"/>
                        <a14:foregroundMark x1="74333" y1="36471" x2="74333" y2="36471"/>
                        <a14:foregroundMark x1="68000" y1="32549" x2="68000" y2="32549"/>
                        <a14:foregroundMark x1="75667" y1="40392" x2="75667" y2="40392"/>
                        <a14:foregroundMark x1="77667" y1="37647" x2="77667" y2="37647"/>
                      </a14:backgroundRemoval>
                    </a14:imgEffect>
                  </a14:imgLayer>
                </a14:imgProps>
              </a:ext>
            </a:extLst>
          </a:blip>
          <a:srcRect b="8258"/>
          <a:stretch/>
        </p:blipFill>
        <p:spPr>
          <a:xfrm>
            <a:off x="10366174" y="5046296"/>
            <a:ext cx="1187493" cy="926017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AF194933-F147-4E61-8F1E-12250826BCD2}"/>
              </a:ext>
            </a:extLst>
          </p:cNvPr>
          <p:cNvSpPr txBox="1"/>
          <p:nvPr/>
        </p:nvSpPr>
        <p:spPr>
          <a:xfrm>
            <a:off x="6978209" y="4156184"/>
            <a:ext cx="1933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i="1" dirty="0"/>
              <a:t>marktaandeel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A946955-ED33-47F8-81E3-4E59E76CAEED}"/>
              </a:ext>
            </a:extLst>
          </p:cNvPr>
          <p:cNvSpPr txBox="1"/>
          <p:nvPr/>
        </p:nvSpPr>
        <p:spPr>
          <a:xfrm>
            <a:off x="5889946" y="5169295"/>
            <a:ext cx="178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marktevenwicht</a:t>
            </a:r>
          </a:p>
        </p:txBody>
      </p:sp>
      <p:cxnSp>
        <p:nvCxnSpPr>
          <p:cNvPr id="52" name="Verbindingslijn: gekromd 51">
            <a:extLst>
              <a:ext uri="{FF2B5EF4-FFF2-40B4-BE49-F238E27FC236}">
                <a16:creationId xmlns:a16="http://schemas.microsoft.com/office/drawing/2014/main" id="{BA1BD0B1-29CF-42F2-A59F-5B74C423CE66}"/>
              </a:ext>
            </a:extLst>
          </p:cNvPr>
          <p:cNvCxnSpPr>
            <a:cxnSpLocks/>
          </p:cNvCxnSpPr>
          <p:nvPr/>
        </p:nvCxnSpPr>
        <p:spPr>
          <a:xfrm flipV="1">
            <a:off x="6943715" y="4481372"/>
            <a:ext cx="919607" cy="44816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Verbindingslijn: gekromd 52">
            <a:extLst>
              <a:ext uri="{FF2B5EF4-FFF2-40B4-BE49-F238E27FC236}">
                <a16:creationId xmlns:a16="http://schemas.microsoft.com/office/drawing/2014/main" id="{CE8F0863-28E6-4683-BE93-1C4331CE0986}"/>
              </a:ext>
            </a:extLst>
          </p:cNvPr>
          <p:cNvCxnSpPr>
            <a:cxnSpLocks/>
          </p:cNvCxnSpPr>
          <p:nvPr/>
        </p:nvCxnSpPr>
        <p:spPr>
          <a:xfrm rot="5400000">
            <a:off x="6646663" y="5031652"/>
            <a:ext cx="392026" cy="20207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Verbindingslijn: gekromd 53">
            <a:extLst>
              <a:ext uri="{FF2B5EF4-FFF2-40B4-BE49-F238E27FC236}">
                <a16:creationId xmlns:a16="http://schemas.microsoft.com/office/drawing/2014/main" id="{F81682F6-0317-4908-A7D1-B8B3FAF591C4}"/>
              </a:ext>
            </a:extLst>
          </p:cNvPr>
          <p:cNvCxnSpPr>
            <a:cxnSpLocks/>
          </p:cNvCxnSpPr>
          <p:nvPr/>
        </p:nvCxnSpPr>
        <p:spPr>
          <a:xfrm flipV="1">
            <a:off x="8902281" y="4751435"/>
            <a:ext cx="668726" cy="45479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ingslijn: gekromd 54">
            <a:extLst>
              <a:ext uri="{FF2B5EF4-FFF2-40B4-BE49-F238E27FC236}">
                <a16:creationId xmlns:a16="http://schemas.microsoft.com/office/drawing/2014/main" id="{048F82FA-1D73-4808-83D4-48D69081BE31}"/>
              </a:ext>
            </a:extLst>
          </p:cNvPr>
          <p:cNvCxnSpPr>
            <a:cxnSpLocks/>
          </p:cNvCxnSpPr>
          <p:nvPr/>
        </p:nvCxnSpPr>
        <p:spPr>
          <a:xfrm rot="10800000">
            <a:off x="8911639" y="5206234"/>
            <a:ext cx="731410" cy="30307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>
            <a:extLst>
              <a:ext uri="{FF2B5EF4-FFF2-40B4-BE49-F238E27FC236}">
                <a16:creationId xmlns:a16="http://schemas.microsoft.com/office/drawing/2014/main" id="{64F2A435-F43D-44FC-B59B-4A15D7F36D33}"/>
              </a:ext>
            </a:extLst>
          </p:cNvPr>
          <p:cNvSpPr txBox="1"/>
          <p:nvPr/>
        </p:nvSpPr>
        <p:spPr>
          <a:xfrm>
            <a:off x="3197783" y="5280001"/>
            <a:ext cx="97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2"/>
                </a:solidFill>
              </a:rPr>
              <a:t>BTW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BDF1A939-B7A8-465B-925D-F98DFCE79969}"/>
              </a:ext>
            </a:extLst>
          </p:cNvPr>
          <p:cNvSpPr txBox="1"/>
          <p:nvPr/>
        </p:nvSpPr>
        <p:spPr>
          <a:xfrm>
            <a:off x="3619898" y="5048983"/>
            <a:ext cx="1289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0%</a:t>
            </a:r>
          </a:p>
          <a:p>
            <a:pPr algn="ctr"/>
            <a:r>
              <a:rPr lang="nl-NL" b="1" dirty="0"/>
              <a:t>9%</a:t>
            </a:r>
          </a:p>
          <a:p>
            <a:pPr algn="ctr"/>
            <a:r>
              <a:rPr lang="nl-NL" b="1" dirty="0"/>
              <a:t>21%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777AD86-4DD8-4C39-92DD-DD8F6F8FAD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91" b="94410" l="9961" r="89384">
                        <a14:foregroundMark x1="11009" y1="45415" x2="11009" y2="45415"/>
                        <a14:foregroundMark x1="29751" y1="7948" x2="29751" y2="7948"/>
                        <a14:foregroundMark x1="29358" y1="4891" x2="29358" y2="4891"/>
                        <a14:foregroundMark x1="56488" y1="9345" x2="56488" y2="9345"/>
                        <a14:foregroundMark x1="63958" y1="11354" x2="63958" y2="11354"/>
                        <a14:foregroundMark x1="62516" y1="10306" x2="62516" y2="10306"/>
                        <a14:foregroundMark x1="62516" y1="10306" x2="62516" y2="10306"/>
                        <a14:foregroundMark x1="58322" y1="9607" x2="58322" y2="9607"/>
                        <a14:foregroundMark x1="49803" y1="91528" x2="49803" y2="91528"/>
                        <a14:foregroundMark x1="79423" y1="93712" x2="79423" y2="93712"/>
                        <a14:foregroundMark x1="48493" y1="94410" x2="48493" y2="944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2375" y="5646836"/>
            <a:ext cx="510606" cy="76624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839FC27-9ACC-4984-8804-79ECE0BFBD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438" r="94063">
                        <a14:foregroundMark x1="7031" y1="69844" x2="7031" y2="69844"/>
                        <a14:foregroundMark x1="3438" y1="69375" x2="3438" y2="69375"/>
                        <a14:foregroundMark x1="94063" y1="41406" x2="94063" y2="4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49" y="5077277"/>
            <a:ext cx="771525" cy="7715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F95487-F57E-43B2-85C0-DB9963090C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9599" y="5105571"/>
            <a:ext cx="179667" cy="216499"/>
          </a:xfrm>
          <a:prstGeom prst="rect">
            <a:avLst/>
          </a:prstGeom>
        </p:spPr>
      </p:pic>
      <p:sp>
        <p:nvSpPr>
          <p:cNvPr id="58" name="Tekstvak 57">
            <a:extLst>
              <a:ext uri="{FF2B5EF4-FFF2-40B4-BE49-F238E27FC236}">
                <a16:creationId xmlns:a16="http://schemas.microsoft.com/office/drawing/2014/main" id="{BC04631C-01D8-41DD-9949-44D10EB50DC3}"/>
              </a:ext>
            </a:extLst>
          </p:cNvPr>
          <p:cNvSpPr txBox="1"/>
          <p:nvPr/>
        </p:nvSpPr>
        <p:spPr>
          <a:xfrm>
            <a:off x="1707084" y="4402814"/>
            <a:ext cx="209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1" dirty="0"/>
              <a:t>OMZET</a:t>
            </a:r>
            <a:r>
              <a:rPr lang="nl-NL" i="1" dirty="0"/>
              <a:t> </a:t>
            </a:r>
            <a:r>
              <a:rPr lang="nl-NL" dirty="0"/>
              <a:t>&amp; AFZET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1A2760D5-EEEB-4983-AD7B-151B84915CE8}"/>
              </a:ext>
            </a:extLst>
          </p:cNvPr>
          <p:cNvSpPr txBox="1"/>
          <p:nvPr/>
        </p:nvSpPr>
        <p:spPr>
          <a:xfrm>
            <a:off x="-65164" y="4411430"/>
            <a:ext cx="2096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verkoopwaarde</a:t>
            </a:r>
          </a:p>
          <a:p>
            <a:pPr algn="ctr"/>
            <a:r>
              <a:rPr lang="nl-NL" sz="2000" u="sng" dirty="0"/>
              <a:t>inkoopwaarde  -</a:t>
            </a:r>
          </a:p>
          <a:p>
            <a:pPr algn="ctr"/>
            <a:r>
              <a:rPr lang="nl-NL" sz="2000" dirty="0"/>
              <a:t>brutowinst</a:t>
            </a:r>
          </a:p>
          <a:p>
            <a:pPr algn="ctr"/>
            <a:r>
              <a:rPr lang="nl-NL" sz="2000" u="sng" dirty="0"/>
              <a:t>bedrijfskosten  -</a:t>
            </a:r>
          </a:p>
          <a:p>
            <a:pPr algn="ctr"/>
            <a:r>
              <a:rPr lang="nl-NL" sz="2000" dirty="0"/>
              <a:t>nettoresultaat</a:t>
            </a:r>
          </a:p>
          <a:p>
            <a:pPr algn="ctr"/>
            <a:endParaRPr lang="nl-NL" sz="2000" dirty="0"/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B38ADE08-8FE5-4DC3-814B-D87EC68BC057}"/>
              </a:ext>
            </a:extLst>
          </p:cNvPr>
          <p:cNvSpPr txBox="1"/>
          <p:nvPr/>
        </p:nvSpPr>
        <p:spPr>
          <a:xfrm>
            <a:off x="1797344" y="2197950"/>
            <a:ext cx="209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productie</a:t>
            </a:r>
          </a:p>
          <a:p>
            <a:pPr algn="ctr"/>
            <a:r>
              <a:rPr lang="nl-NL" dirty="0"/>
              <a:t>capaciteit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5CD4A9DB-A6F2-4538-9F54-87F7039265CB}"/>
              </a:ext>
            </a:extLst>
          </p:cNvPr>
          <p:cNvSpPr txBox="1"/>
          <p:nvPr/>
        </p:nvSpPr>
        <p:spPr>
          <a:xfrm>
            <a:off x="1716211" y="885687"/>
            <a:ext cx="209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1" dirty="0"/>
              <a:t>arbeids-</a:t>
            </a:r>
          </a:p>
          <a:p>
            <a:pPr algn="ctr"/>
            <a:r>
              <a:rPr lang="nl-NL" b="1" i="1" dirty="0"/>
              <a:t>productiviteit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4A74B50E-410B-4040-8FF0-A1D75C312EF7}"/>
              </a:ext>
            </a:extLst>
          </p:cNvPr>
          <p:cNvSpPr txBox="1"/>
          <p:nvPr/>
        </p:nvSpPr>
        <p:spPr>
          <a:xfrm>
            <a:off x="3669284" y="760318"/>
            <a:ext cx="209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prestatieloon</a:t>
            </a:r>
          </a:p>
          <a:p>
            <a:r>
              <a:rPr lang="nl-NL" sz="1400" dirty="0"/>
              <a:t>arbeidsverdeling</a:t>
            </a:r>
          </a:p>
          <a:p>
            <a:r>
              <a:rPr lang="nl-NL" sz="1400" dirty="0"/>
              <a:t>scholing</a:t>
            </a:r>
          </a:p>
          <a:p>
            <a:r>
              <a:rPr lang="nl-NL" sz="1400" dirty="0"/>
              <a:t>arbeidsomstandigheden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46182AA-8022-4071-AF9B-5195BBB7B6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418" b="92170" l="10000" r="90000">
                        <a14:foregroundMark x1="34300" y1="9890" x2="34300" y2="9890"/>
                        <a14:foregroundMark x1="48700" y1="10714" x2="48700" y2="10714"/>
                        <a14:foregroundMark x1="64100" y1="7418" x2="64100" y2="7418"/>
                        <a14:foregroundMark x1="43400" y1="8104" x2="43400" y2="8104"/>
                        <a14:foregroundMark x1="42900" y1="9341" x2="42900" y2="9341"/>
                        <a14:foregroundMark x1="49100" y1="14148" x2="49100" y2="14148"/>
                        <a14:foregroundMark x1="50400" y1="17995" x2="50400" y2="17995"/>
                        <a14:foregroundMark x1="53200" y1="12775" x2="53200" y2="12775"/>
                        <a14:foregroundMark x1="53900" y1="9203" x2="53900" y2="9203"/>
                        <a14:foregroundMark x1="58300" y1="9066" x2="58300" y2="9066"/>
                        <a14:foregroundMark x1="59900" y1="7830" x2="59900" y2="7830"/>
                        <a14:foregroundMark x1="58900" y1="49863" x2="58900" y2="49863"/>
                        <a14:foregroundMark x1="60100" y1="50549" x2="60100" y2="50549"/>
                        <a14:foregroundMark x1="48700" y1="92170" x2="48700" y2="92170"/>
                        <a14:foregroundMark x1="49700" y1="91346" x2="49700" y2="91346"/>
                        <a14:backgroundMark x1="13600" y1="18132" x2="13600" y2="18132"/>
                        <a14:backgroundMark x1="11500" y1="20467" x2="11500" y2="204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202" y="2368845"/>
            <a:ext cx="1658125" cy="1207115"/>
          </a:xfrm>
          <a:prstGeom prst="rect">
            <a:avLst/>
          </a:prstGeom>
        </p:spPr>
      </p:pic>
      <p:cxnSp>
        <p:nvCxnSpPr>
          <p:cNvPr id="64" name="Verbindingslijn: gekromd 63">
            <a:extLst>
              <a:ext uri="{FF2B5EF4-FFF2-40B4-BE49-F238E27FC236}">
                <a16:creationId xmlns:a16="http://schemas.microsoft.com/office/drawing/2014/main" id="{76FC55B1-C28E-40A9-AD5F-BB1DDA9B80CE}"/>
              </a:ext>
            </a:extLst>
          </p:cNvPr>
          <p:cNvCxnSpPr>
            <a:cxnSpLocks/>
          </p:cNvCxnSpPr>
          <p:nvPr/>
        </p:nvCxnSpPr>
        <p:spPr>
          <a:xfrm rot="10800000">
            <a:off x="1628876" y="2695583"/>
            <a:ext cx="2380693" cy="329793"/>
          </a:xfrm>
          <a:prstGeom prst="curvedConnector3">
            <a:avLst>
              <a:gd name="adj1" fmla="val 8440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ingslijn: gekromd 64">
            <a:extLst>
              <a:ext uri="{FF2B5EF4-FFF2-40B4-BE49-F238E27FC236}">
                <a16:creationId xmlns:a16="http://schemas.microsoft.com/office/drawing/2014/main" id="{BF234984-FCBE-448D-AA4C-CEBB9C87D488}"/>
              </a:ext>
            </a:extLst>
          </p:cNvPr>
          <p:cNvCxnSpPr>
            <a:cxnSpLocks/>
            <a:endCxn id="61" idx="2"/>
          </p:cNvCxnSpPr>
          <p:nvPr/>
        </p:nvCxnSpPr>
        <p:spPr>
          <a:xfrm rot="16200000" flipV="1">
            <a:off x="2657476" y="1638853"/>
            <a:ext cx="1115908" cy="902237"/>
          </a:xfrm>
          <a:prstGeom prst="curvedConnector3">
            <a:avLst>
              <a:gd name="adj1" fmla="val 3805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inkeraccolade 65">
            <a:extLst>
              <a:ext uri="{FF2B5EF4-FFF2-40B4-BE49-F238E27FC236}">
                <a16:creationId xmlns:a16="http://schemas.microsoft.com/office/drawing/2014/main" id="{6FC4FE4A-42D8-42B8-98F6-DEF36CA1FFA6}"/>
              </a:ext>
            </a:extLst>
          </p:cNvPr>
          <p:cNvSpPr/>
          <p:nvPr/>
        </p:nvSpPr>
        <p:spPr>
          <a:xfrm>
            <a:off x="3501159" y="778744"/>
            <a:ext cx="311251" cy="954107"/>
          </a:xfrm>
          <a:prstGeom prst="leftBrace">
            <a:avLst>
              <a:gd name="adj1" fmla="val 28509"/>
              <a:gd name="adj2" fmla="val 5173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3" name="Afbeelding 62">
            <a:extLst>
              <a:ext uri="{FF2B5EF4-FFF2-40B4-BE49-F238E27FC236}">
                <a16:creationId xmlns:a16="http://schemas.microsoft.com/office/drawing/2014/main" id="{5B9EB9B7-0EFB-4B2E-80AE-6AF71129853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44236"/>
          <a:stretch/>
        </p:blipFill>
        <p:spPr>
          <a:xfrm>
            <a:off x="11430817" y="5225294"/>
            <a:ext cx="680048" cy="542977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EC0C876D-11C2-4A27-A51A-5FA2F043AA1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78" b="89778" l="889" r="97778">
                        <a14:foregroundMark x1="13778" y1="48889" x2="13778" y2="48889"/>
                        <a14:foregroundMark x1="5778" y1="38222" x2="5778" y2="38222"/>
                        <a14:foregroundMark x1="889" y1="51111" x2="889" y2="51111"/>
                        <a14:foregroundMark x1="87111" y1="52000" x2="87111" y2="52000"/>
                        <a14:foregroundMark x1="86667" y1="37778" x2="86667" y2="37778"/>
                        <a14:foregroundMark x1="74667" y1="41778" x2="74667" y2="41778"/>
                        <a14:foregroundMark x1="70667" y1="45778" x2="70667" y2="45778"/>
                        <a14:foregroundMark x1="73333" y1="51111" x2="74667" y2="51556"/>
                        <a14:foregroundMark x1="78222" y1="54667" x2="78222" y2="54667"/>
                        <a14:foregroundMark x1="80000" y1="56889" x2="80000" y2="56889"/>
                        <a14:foregroundMark x1="82222" y1="59556" x2="82222" y2="59556"/>
                        <a14:foregroundMark x1="85333" y1="55556" x2="85333" y2="55556"/>
                        <a14:foregroundMark x1="87556" y1="48444" x2="87556" y2="47111"/>
                        <a14:foregroundMark x1="87556" y1="43111" x2="86667" y2="40000"/>
                        <a14:foregroundMark x1="86222" y1="39111" x2="86222" y2="39111"/>
                        <a14:foregroundMark x1="84889" y1="36889" x2="84889" y2="36889"/>
                        <a14:foregroundMark x1="97778" y1="51556" x2="97778" y2="51556"/>
                        <a14:foregroundMark x1="47556" y1="10667" x2="47556" y2="1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7304" y="3442716"/>
            <a:ext cx="915828" cy="915828"/>
          </a:xfrm>
          <a:prstGeom prst="rect">
            <a:avLst/>
          </a:prstGeom>
        </p:spPr>
      </p:pic>
      <p:sp>
        <p:nvSpPr>
          <p:cNvPr id="68" name="Tekstvak 67">
            <a:extLst>
              <a:ext uri="{FF2B5EF4-FFF2-40B4-BE49-F238E27FC236}">
                <a16:creationId xmlns:a16="http://schemas.microsoft.com/office/drawing/2014/main" id="{08F405B0-2865-45C3-BDAA-A42874832B00}"/>
              </a:ext>
            </a:extLst>
          </p:cNvPr>
          <p:cNvSpPr txBox="1"/>
          <p:nvPr/>
        </p:nvSpPr>
        <p:spPr>
          <a:xfrm>
            <a:off x="2923507" y="6381997"/>
            <a:ext cx="209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1" dirty="0"/>
              <a:t>consumentenprijs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6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PRODUCTIE</a:t>
            </a:r>
          </a:p>
        </p:txBody>
      </p:sp>
    </p:spTree>
    <p:extLst>
      <p:ext uri="{BB962C8B-B14F-4D97-AF65-F5344CB8AC3E}">
        <p14:creationId xmlns:p14="http://schemas.microsoft.com/office/powerpoint/2010/main" val="21110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build="p"/>
      <p:bldP spid="66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177</Words>
  <Application>Microsoft Office PowerPoint</Application>
  <PresentationFormat>Breedbeeld</PresentationFormat>
  <Paragraphs>129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Seelen, BMJG (Bernhard)</dc:creator>
  <cp:lastModifiedBy>Seelen, BMJG (Bernhard)</cp:lastModifiedBy>
  <cp:revision>4</cp:revision>
  <dcterms:created xsi:type="dcterms:W3CDTF">2021-06-23T06:45:08Z</dcterms:created>
  <dcterms:modified xsi:type="dcterms:W3CDTF">2021-06-24T07:31:20Z</dcterms:modified>
</cp:coreProperties>
</file>